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7" r:id="rId3"/>
    <p:sldId id="257" r:id="rId4"/>
    <p:sldId id="270" r:id="rId5"/>
    <p:sldId id="258" r:id="rId6"/>
    <p:sldId id="271" r:id="rId7"/>
    <p:sldId id="272" r:id="rId8"/>
    <p:sldId id="273" r:id="rId9"/>
    <p:sldId id="274" r:id="rId10"/>
    <p:sldId id="263" r:id="rId11"/>
    <p:sldId id="266" r:id="rId12"/>
    <p:sldId id="262" r:id="rId13"/>
    <p:sldId id="264" r:id="rId14"/>
    <p:sldId id="265" r:id="rId15"/>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96"/>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78BBD-9E71-41EE-B87C-DEB7D12208F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6133F8-2622-4B24-9691-E5A45A67FEB6}">
      <dgm:prSet/>
      <dgm:spPr/>
      <dgm:t>
        <a:bodyPr/>
        <a:lstStyle/>
        <a:p>
          <a:pPr>
            <a:lnSpc>
              <a:spcPct val="100000"/>
            </a:lnSpc>
          </a:pPr>
          <a:r>
            <a:rPr lang="en-US"/>
            <a:t>Introduction </a:t>
          </a:r>
        </a:p>
      </dgm:t>
    </dgm:pt>
    <dgm:pt modelId="{688D720F-B201-4869-A7F5-665A3331655A}" type="parTrans" cxnId="{52537378-F5A7-4F4C-866D-74DE25151B73}">
      <dgm:prSet/>
      <dgm:spPr/>
      <dgm:t>
        <a:bodyPr/>
        <a:lstStyle/>
        <a:p>
          <a:endParaRPr lang="en-US"/>
        </a:p>
      </dgm:t>
    </dgm:pt>
    <dgm:pt modelId="{7AE96A50-4B48-4A69-A288-E7D9AD421F6C}" type="sibTrans" cxnId="{52537378-F5A7-4F4C-866D-74DE25151B73}">
      <dgm:prSet/>
      <dgm:spPr/>
      <dgm:t>
        <a:bodyPr/>
        <a:lstStyle/>
        <a:p>
          <a:endParaRPr lang="en-US"/>
        </a:p>
      </dgm:t>
    </dgm:pt>
    <dgm:pt modelId="{7808BB22-80AE-45A0-9610-CFCC70D7D9BB}">
      <dgm:prSet/>
      <dgm:spPr/>
      <dgm:t>
        <a:bodyPr/>
        <a:lstStyle/>
        <a:p>
          <a:pPr>
            <a:lnSpc>
              <a:spcPct val="100000"/>
            </a:lnSpc>
          </a:pPr>
          <a:r>
            <a:rPr lang="en-US"/>
            <a:t>The HMS System Components</a:t>
          </a:r>
        </a:p>
      </dgm:t>
    </dgm:pt>
    <dgm:pt modelId="{DF7E6AFB-B5CF-4ECF-A051-C514C3BF2D17}" type="parTrans" cxnId="{76E2BDA5-7F96-4BDE-A737-71FBA4FDA249}">
      <dgm:prSet/>
      <dgm:spPr/>
      <dgm:t>
        <a:bodyPr/>
        <a:lstStyle/>
        <a:p>
          <a:endParaRPr lang="en-US"/>
        </a:p>
      </dgm:t>
    </dgm:pt>
    <dgm:pt modelId="{41C95FF8-04EA-4EFD-9A69-144C317E8521}" type="sibTrans" cxnId="{76E2BDA5-7F96-4BDE-A737-71FBA4FDA249}">
      <dgm:prSet/>
      <dgm:spPr/>
      <dgm:t>
        <a:bodyPr/>
        <a:lstStyle/>
        <a:p>
          <a:endParaRPr lang="en-US"/>
        </a:p>
      </dgm:t>
    </dgm:pt>
    <dgm:pt modelId="{627FAA07-FA85-492A-B980-414EBFA35607}">
      <dgm:prSet/>
      <dgm:spPr/>
      <dgm:t>
        <a:bodyPr/>
        <a:lstStyle/>
        <a:p>
          <a:pPr>
            <a:lnSpc>
              <a:spcPct val="100000"/>
            </a:lnSpc>
          </a:pPr>
          <a:r>
            <a:rPr lang="en-US"/>
            <a:t>About The Code</a:t>
          </a:r>
        </a:p>
      </dgm:t>
    </dgm:pt>
    <dgm:pt modelId="{3E534F0D-B8E5-42AA-AC97-7E0D5AB1FA9D}" type="parTrans" cxnId="{9FDAA9EB-D357-450B-A9C0-8F808F3D76A5}">
      <dgm:prSet/>
      <dgm:spPr/>
      <dgm:t>
        <a:bodyPr/>
        <a:lstStyle/>
        <a:p>
          <a:endParaRPr lang="en-US"/>
        </a:p>
      </dgm:t>
    </dgm:pt>
    <dgm:pt modelId="{768B3580-DB4C-4887-877C-5E0BDF056976}" type="sibTrans" cxnId="{9FDAA9EB-D357-450B-A9C0-8F808F3D76A5}">
      <dgm:prSet/>
      <dgm:spPr/>
      <dgm:t>
        <a:bodyPr/>
        <a:lstStyle/>
        <a:p>
          <a:endParaRPr lang="en-US"/>
        </a:p>
      </dgm:t>
    </dgm:pt>
    <dgm:pt modelId="{128E7519-4CF2-49FB-BD8A-CFDA737D36B5}">
      <dgm:prSet/>
      <dgm:spPr/>
      <dgm:t>
        <a:bodyPr/>
        <a:lstStyle/>
        <a:p>
          <a:pPr>
            <a:lnSpc>
              <a:spcPct val="100000"/>
            </a:lnSpc>
          </a:pPr>
          <a:r>
            <a:rPr lang="en-US"/>
            <a:t>Unique Features </a:t>
          </a:r>
        </a:p>
      </dgm:t>
    </dgm:pt>
    <dgm:pt modelId="{3E1C2C31-3B6F-49F4-86C2-73DB7306686A}" type="parTrans" cxnId="{197A0B72-4B0A-4982-83C1-F2F905F3440F}">
      <dgm:prSet/>
      <dgm:spPr/>
      <dgm:t>
        <a:bodyPr/>
        <a:lstStyle/>
        <a:p>
          <a:endParaRPr lang="en-US"/>
        </a:p>
      </dgm:t>
    </dgm:pt>
    <dgm:pt modelId="{B6734481-B701-4BA9-B9BC-143D51398372}" type="sibTrans" cxnId="{197A0B72-4B0A-4982-83C1-F2F905F3440F}">
      <dgm:prSet/>
      <dgm:spPr/>
      <dgm:t>
        <a:bodyPr/>
        <a:lstStyle/>
        <a:p>
          <a:endParaRPr lang="en-US"/>
        </a:p>
      </dgm:t>
    </dgm:pt>
    <dgm:pt modelId="{AFF53942-FEBD-497A-A7F7-79A97ACB41FD}">
      <dgm:prSet/>
      <dgm:spPr/>
      <dgm:t>
        <a:bodyPr/>
        <a:lstStyle/>
        <a:p>
          <a:pPr>
            <a:lnSpc>
              <a:spcPct val="100000"/>
            </a:lnSpc>
          </a:pPr>
          <a:r>
            <a:rPr lang="en-US"/>
            <a:t>The Use Case Diagram And Class Diagram</a:t>
          </a:r>
        </a:p>
      </dgm:t>
    </dgm:pt>
    <dgm:pt modelId="{3AF3B8B3-EBFC-4408-8207-B6A72D39FAB3}" type="parTrans" cxnId="{2B342F4D-2C7B-4574-A0CB-23B89A46F27C}">
      <dgm:prSet/>
      <dgm:spPr/>
      <dgm:t>
        <a:bodyPr/>
        <a:lstStyle/>
        <a:p>
          <a:endParaRPr lang="en-US"/>
        </a:p>
      </dgm:t>
    </dgm:pt>
    <dgm:pt modelId="{170D2BAD-368D-40B7-9F89-341BCC76C88D}" type="sibTrans" cxnId="{2B342F4D-2C7B-4574-A0CB-23B89A46F27C}">
      <dgm:prSet/>
      <dgm:spPr/>
      <dgm:t>
        <a:bodyPr/>
        <a:lstStyle/>
        <a:p>
          <a:endParaRPr lang="en-US"/>
        </a:p>
      </dgm:t>
    </dgm:pt>
    <dgm:pt modelId="{DBB91605-39BD-42C6-A0E5-0E5328F1A88C}">
      <dgm:prSet/>
      <dgm:spPr/>
      <dgm:t>
        <a:bodyPr/>
        <a:lstStyle/>
        <a:p>
          <a:pPr>
            <a:lnSpc>
              <a:spcPct val="100000"/>
            </a:lnSpc>
          </a:pPr>
          <a:r>
            <a:rPr lang="en-US"/>
            <a:t>Summary</a:t>
          </a:r>
        </a:p>
      </dgm:t>
    </dgm:pt>
    <dgm:pt modelId="{43761A7D-6AE1-43E9-8926-0350329A0E49}" type="parTrans" cxnId="{A2F71EFC-7C51-4C22-8364-D9254310F0DA}">
      <dgm:prSet/>
      <dgm:spPr/>
      <dgm:t>
        <a:bodyPr/>
        <a:lstStyle/>
        <a:p>
          <a:endParaRPr lang="en-US"/>
        </a:p>
      </dgm:t>
    </dgm:pt>
    <dgm:pt modelId="{6320FFC3-77E5-4673-BE88-3EF8062E5148}" type="sibTrans" cxnId="{A2F71EFC-7C51-4C22-8364-D9254310F0DA}">
      <dgm:prSet/>
      <dgm:spPr/>
      <dgm:t>
        <a:bodyPr/>
        <a:lstStyle/>
        <a:p>
          <a:endParaRPr lang="en-US"/>
        </a:p>
      </dgm:t>
    </dgm:pt>
    <dgm:pt modelId="{0C8F8A8D-5F13-418B-9DE4-8B2395DF17F0}" type="pres">
      <dgm:prSet presAssocID="{E1678BBD-9E71-41EE-B87C-DEB7D12208F5}" presName="root" presStyleCnt="0">
        <dgm:presLayoutVars>
          <dgm:dir/>
          <dgm:resizeHandles val="exact"/>
        </dgm:presLayoutVars>
      </dgm:prSet>
      <dgm:spPr/>
    </dgm:pt>
    <dgm:pt modelId="{B525DD2A-91B5-453F-A7B2-4C9ED8C35E7E}" type="pres">
      <dgm:prSet presAssocID="{876133F8-2622-4B24-9691-E5A45A67FEB6}" presName="compNode" presStyleCnt="0"/>
      <dgm:spPr/>
    </dgm:pt>
    <dgm:pt modelId="{EB14C3B5-6478-4CF1-BCBE-6D6BA7382864}" type="pres">
      <dgm:prSet presAssocID="{876133F8-2622-4B24-9691-E5A45A67FEB6}" presName="bgRect" presStyleLbl="bgShp" presStyleIdx="0" presStyleCnt="6"/>
      <dgm:spPr/>
    </dgm:pt>
    <dgm:pt modelId="{995B3637-A72E-47A6-B877-948109AF1054}" type="pres">
      <dgm:prSet presAssocID="{876133F8-2622-4B24-9691-E5A45A67FEB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ke"/>
        </a:ext>
      </dgm:extLst>
    </dgm:pt>
    <dgm:pt modelId="{DF637562-511D-40F3-9CAD-04D63569F9C2}" type="pres">
      <dgm:prSet presAssocID="{876133F8-2622-4B24-9691-E5A45A67FEB6}" presName="spaceRect" presStyleCnt="0"/>
      <dgm:spPr/>
    </dgm:pt>
    <dgm:pt modelId="{5971EFD3-33DB-449A-BA23-78D32159F47D}" type="pres">
      <dgm:prSet presAssocID="{876133F8-2622-4B24-9691-E5A45A67FEB6}" presName="parTx" presStyleLbl="revTx" presStyleIdx="0" presStyleCnt="6">
        <dgm:presLayoutVars>
          <dgm:chMax val="0"/>
          <dgm:chPref val="0"/>
        </dgm:presLayoutVars>
      </dgm:prSet>
      <dgm:spPr/>
    </dgm:pt>
    <dgm:pt modelId="{4227857B-691B-41D0-BDE5-0783E57F60F1}" type="pres">
      <dgm:prSet presAssocID="{7AE96A50-4B48-4A69-A288-E7D9AD421F6C}" presName="sibTrans" presStyleCnt="0"/>
      <dgm:spPr/>
    </dgm:pt>
    <dgm:pt modelId="{198A6935-63D4-4057-B190-606B1EB2633B}" type="pres">
      <dgm:prSet presAssocID="{7808BB22-80AE-45A0-9610-CFCC70D7D9BB}" presName="compNode" presStyleCnt="0"/>
      <dgm:spPr/>
    </dgm:pt>
    <dgm:pt modelId="{F7CDB011-52E6-4666-936E-B2E030FD1F85}" type="pres">
      <dgm:prSet presAssocID="{7808BB22-80AE-45A0-9610-CFCC70D7D9BB}" presName="bgRect" presStyleLbl="bgShp" presStyleIdx="1" presStyleCnt="6"/>
      <dgm:spPr/>
    </dgm:pt>
    <dgm:pt modelId="{2527F45F-4863-42DD-B4E0-92225A7E660F}" type="pres">
      <dgm:prSet presAssocID="{7808BB22-80AE-45A0-9610-CFCC70D7D9B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ploy"/>
        </a:ext>
      </dgm:extLst>
    </dgm:pt>
    <dgm:pt modelId="{0CFDBEE6-C459-48BB-855D-A659610B03AA}" type="pres">
      <dgm:prSet presAssocID="{7808BB22-80AE-45A0-9610-CFCC70D7D9BB}" presName="spaceRect" presStyleCnt="0"/>
      <dgm:spPr/>
    </dgm:pt>
    <dgm:pt modelId="{505ADC11-6F6E-40AA-8CF4-C09781892084}" type="pres">
      <dgm:prSet presAssocID="{7808BB22-80AE-45A0-9610-CFCC70D7D9BB}" presName="parTx" presStyleLbl="revTx" presStyleIdx="1" presStyleCnt="6">
        <dgm:presLayoutVars>
          <dgm:chMax val="0"/>
          <dgm:chPref val="0"/>
        </dgm:presLayoutVars>
      </dgm:prSet>
      <dgm:spPr/>
    </dgm:pt>
    <dgm:pt modelId="{47ACCA74-0038-4D84-A8B6-5ADD418ADAD5}" type="pres">
      <dgm:prSet presAssocID="{41C95FF8-04EA-4EFD-9A69-144C317E8521}" presName="sibTrans" presStyleCnt="0"/>
      <dgm:spPr/>
    </dgm:pt>
    <dgm:pt modelId="{38ABA1F8-B0A4-4502-BA29-53B9C9E3CE31}" type="pres">
      <dgm:prSet presAssocID="{627FAA07-FA85-492A-B980-414EBFA35607}" presName="compNode" presStyleCnt="0"/>
      <dgm:spPr/>
    </dgm:pt>
    <dgm:pt modelId="{8555AF55-3BDB-4C0C-BE15-3045CB0736B9}" type="pres">
      <dgm:prSet presAssocID="{627FAA07-FA85-492A-B980-414EBFA35607}" presName="bgRect" presStyleLbl="bgShp" presStyleIdx="2" presStyleCnt="6"/>
      <dgm:spPr/>
    </dgm:pt>
    <dgm:pt modelId="{949D26C3-103C-4AD0-A614-D840152853E9}" type="pres">
      <dgm:prSet presAssocID="{627FAA07-FA85-492A-B980-414EBFA3560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de"/>
        </a:ext>
      </dgm:extLst>
    </dgm:pt>
    <dgm:pt modelId="{EAC1BCCD-65D9-4789-B812-D5C5519ECF2C}" type="pres">
      <dgm:prSet presAssocID="{627FAA07-FA85-492A-B980-414EBFA35607}" presName="spaceRect" presStyleCnt="0"/>
      <dgm:spPr/>
    </dgm:pt>
    <dgm:pt modelId="{B3119CE3-9218-4A49-B9BD-4FF7A594C162}" type="pres">
      <dgm:prSet presAssocID="{627FAA07-FA85-492A-B980-414EBFA35607}" presName="parTx" presStyleLbl="revTx" presStyleIdx="2" presStyleCnt="6">
        <dgm:presLayoutVars>
          <dgm:chMax val="0"/>
          <dgm:chPref val="0"/>
        </dgm:presLayoutVars>
      </dgm:prSet>
      <dgm:spPr/>
    </dgm:pt>
    <dgm:pt modelId="{75F4A06D-18F8-4D06-9C83-85F16CAA52CB}" type="pres">
      <dgm:prSet presAssocID="{768B3580-DB4C-4887-877C-5E0BDF056976}" presName="sibTrans" presStyleCnt="0"/>
      <dgm:spPr/>
    </dgm:pt>
    <dgm:pt modelId="{E8492936-5D1C-45D4-9F8C-86E93D7E49C2}" type="pres">
      <dgm:prSet presAssocID="{128E7519-4CF2-49FB-BD8A-CFDA737D36B5}" presName="compNode" presStyleCnt="0"/>
      <dgm:spPr/>
    </dgm:pt>
    <dgm:pt modelId="{FCFBAE16-4265-4B0D-B0C8-A5EC559CFA8F}" type="pres">
      <dgm:prSet presAssocID="{128E7519-4CF2-49FB-BD8A-CFDA737D36B5}" presName="bgRect" presStyleLbl="bgShp" presStyleIdx="3" presStyleCnt="6"/>
      <dgm:spPr/>
    </dgm:pt>
    <dgm:pt modelId="{9D035BB0-2E6B-4162-95EB-15D01FEDC812}" type="pres">
      <dgm:prSet presAssocID="{128E7519-4CF2-49FB-BD8A-CFDA737D36B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le HTML"/>
        </a:ext>
      </dgm:extLst>
    </dgm:pt>
    <dgm:pt modelId="{6D23BB6D-B8D5-4512-85D8-8979EDC8B39D}" type="pres">
      <dgm:prSet presAssocID="{128E7519-4CF2-49FB-BD8A-CFDA737D36B5}" presName="spaceRect" presStyleCnt="0"/>
      <dgm:spPr/>
    </dgm:pt>
    <dgm:pt modelId="{D4963827-24C7-49F7-8184-E3E3E5DA41A3}" type="pres">
      <dgm:prSet presAssocID="{128E7519-4CF2-49FB-BD8A-CFDA737D36B5}" presName="parTx" presStyleLbl="revTx" presStyleIdx="3" presStyleCnt="6">
        <dgm:presLayoutVars>
          <dgm:chMax val="0"/>
          <dgm:chPref val="0"/>
        </dgm:presLayoutVars>
      </dgm:prSet>
      <dgm:spPr/>
    </dgm:pt>
    <dgm:pt modelId="{A38781D0-DB73-4919-A3F6-748FBD333E24}" type="pres">
      <dgm:prSet presAssocID="{B6734481-B701-4BA9-B9BC-143D51398372}" presName="sibTrans" presStyleCnt="0"/>
      <dgm:spPr/>
    </dgm:pt>
    <dgm:pt modelId="{F995B5C0-0896-493A-A007-A53E9522B728}" type="pres">
      <dgm:prSet presAssocID="{AFF53942-FEBD-497A-A7F7-79A97ACB41FD}" presName="compNode" presStyleCnt="0"/>
      <dgm:spPr/>
    </dgm:pt>
    <dgm:pt modelId="{D5B7D7C5-FCF2-4D91-8B51-8529FAD93BCE}" type="pres">
      <dgm:prSet presAssocID="{AFF53942-FEBD-497A-A7F7-79A97ACB41FD}" presName="bgRect" presStyleLbl="bgShp" presStyleIdx="4" presStyleCnt="6"/>
      <dgm:spPr/>
    </dgm:pt>
    <dgm:pt modelId="{2F6399A9-4ED8-40E3-BF3F-A4B22194CA1B}" type="pres">
      <dgm:prSet presAssocID="{AFF53942-FEBD-497A-A7F7-79A97ACB41F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llipse"/>
        </a:ext>
      </dgm:extLst>
    </dgm:pt>
    <dgm:pt modelId="{76C3F588-85D1-458A-A191-72C78FE904C7}" type="pres">
      <dgm:prSet presAssocID="{AFF53942-FEBD-497A-A7F7-79A97ACB41FD}" presName="spaceRect" presStyleCnt="0"/>
      <dgm:spPr/>
    </dgm:pt>
    <dgm:pt modelId="{B94C29D3-FEC3-447D-AF5C-2A2F22AAA7FA}" type="pres">
      <dgm:prSet presAssocID="{AFF53942-FEBD-497A-A7F7-79A97ACB41FD}" presName="parTx" presStyleLbl="revTx" presStyleIdx="4" presStyleCnt="6">
        <dgm:presLayoutVars>
          <dgm:chMax val="0"/>
          <dgm:chPref val="0"/>
        </dgm:presLayoutVars>
      </dgm:prSet>
      <dgm:spPr/>
    </dgm:pt>
    <dgm:pt modelId="{823E90A4-D4BB-407F-ABC8-4F60046684C9}" type="pres">
      <dgm:prSet presAssocID="{170D2BAD-368D-40B7-9F89-341BCC76C88D}" presName="sibTrans" presStyleCnt="0"/>
      <dgm:spPr/>
    </dgm:pt>
    <dgm:pt modelId="{34993625-A245-4FF2-80C2-1846511E0CFC}" type="pres">
      <dgm:prSet presAssocID="{DBB91605-39BD-42C6-A0E5-0E5328F1A88C}" presName="compNode" presStyleCnt="0"/>
      <dgm:spPr/>
    </dgm:pt>
    <dgm:pt modelId="{3C40ABB8-4778-47FF-BD44-55FBE8E2713E}" type="pres">
      <dgm:prSet presAssocID="{DBB91605-39BD-42C6-A0E5-0E5328F1A88C}" presName="bgRect" presStyleLbl="bgShp" presStyleIdx="5" presStyleCnt="6"/>
      <dgm:spPr/>
    </dgm:pt>
    <dgm:pt modelId="{C96B53C3-043D-4131-A14F-F82DD758E5CE}" type="pres">
      <dgm:prSet presAssocID="{DBB91605-39BD-42C6-A0E5-0E5328F1A88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ord Document"/>
        </a:ext>
      </dgm:extLst>
    </dgm:pt>
    <dgm:pt modelId="{D0B0DDBC-2FA9-42BD-BB4E-072D0B6707B0}" type="pres">
      <dgm:prSet presAssocID="{DBB91605-39BD-42C6-A0E5-0E5328F1A88C}" presName="spaceRect" presStyleCnt="0"/>
      <dgm:spPr/>
    </dgm:pt>
    <dgm:pt modelId="{487496E2-F17D-42F5-A7D8-8C6DA503F97C}" type="pres">
      <dgm:prSet presAssocID="{DBB91605-39BD-42C6-A0E5-0E5328F1A88C}" presName="parTx" presStyleLbl="revTx" presStyleIdx="5" presStyleCnt="6">
        <dgm:presLayoutVars>
          <dgm:chMax val="0"/>
          <dgm:chPref val="0"/>
        </dgm:presLayoutVars>
      </dgm:prSet>
      <dgm:spPr/>
    </dgm:pt>
  </dgm:ptLst>
  <dgm:cxnLst>
    <dgm:cxn modelId="{066EDE00-968D-4D5E-B542-CF7AE31A5890}" type="presOf" srcId="{E1678BBD-9E71-41EE-B87C-DEB7D12208F5}" destId="{0C8F8A8D-5F13-418B-9DE4-8B2395DF17F0}" srcOrd="0" destOrd="0" presId="urn:microsoft.com/office/officeart/2018/2/layout/IconVerticalSolidList"/>
    <dgm:cxn modelId="{2B342F4D-2C7B-4574-A0CB-23B89A46F27C}" srcId="{E1678BBD-9E71-41EE-B87C-DEB7D12208F5}" destId="{AFF53942-FEBD-497A-A7F7-79A97ACB41FD}" srcOrd="4" destOrd="0" parTransId="{3AF3B8B3-EBFC-4408-8207-B6A72D39FAB3}" sibTransId="{170D2BAD-368D-40B7-9F89-341BCC76C88D}"/>
    <dgm:cxn modelId="{197A0B72-4B0A-4982-83C1-F2F905F3440F}" srcId="{E1678BBD-9E71-41EE-B87C-DEB7D12208F5}" destId="{128E7519-4CF2-49FB-BD8A-CFDA737D36B5}" srcOrd="3" destOrd="0" parTransId="{3E1C2C31-3B6F-49F4-86C2-73DB7306686A}" sibTransId="{B6734481-B701-4BA9-B9BC-143D51398372}"/>
    <dgm:cxn modelId="{BF944258-35E8-4DA9-B2F2-05D18CEB4448}" type="presOf" srcId="{7808BB22-80AE-45A0-9610-CFCC70D7D9BB}" destId="{505ADC11-6F6E-40AA-8CF4-C09781892084}" srcOrd="0" destOrd="0" presId="urn:microsoft.com/office/officeart/2018/2/layout/IconVerticalSolidList"/>
    <dgm:cxn modelId="{52537378-F5A7-4F4C-866D-74DE25151B73}" srcId="{E1678BBD-9E71-41EE-B87C-DEB7D12208F5}" destId="{876133F8-2622-4B24-9691-E5A45A67FEB6}" srcOrd="0" destOrd="0" parTransId="{688D720F-B201-4869-A7F5-665A3331655A}" sibTransId="{7AE96A50-4B48-4A69-A288-E7D9AD421F6C}"/>
    <dgm:cxn modelId="{76E2BDA5-7F96-4BDE-A737-71FBA4FDA249}" srcId="{E1678BBD-9E71-41EE-B87C-DEB7D12208F5}" destId="{7808BB22-80AE-45A0-9610-CFCC70D7D9BB}" srcOrd="1" destOrd="0" parTransId="{DF7E6AFB-B5CF-4ECF-A051-C514C3BF2D17}" sibTransId="{41C95FF8-04EA-4EFD-9A69-144C317E8521}"/>
    <dgm:cxn modelId="{6480E8AF-53E6-4E5A-89F2-9D3BE9A62737}" type="presOf" srcId="{AFF53942-FEBD-497A-A7F7-79A97ACB41FD}" destId="{B94C29D3-FEC3-447D-AF5C-2A2F22AAA7FA}" srcOrd="0" destOrd="0" presId="urn:microsoft.com/office/officeart/2018/2/layout/IconVerticalSolidList"/>
    <dgm:cxn modelId="{20DBFCC1-4AD5-44C8-BF5D-6BDA373BE666}" type="presOf" srcId="{627FAA07-FA85-492A-B980-414EBFA35607}" destId="{B3119CE3-9218-4A49-B9BD-4FF7A594C162}" srcOrd="0" destOrd="0" presId="urn:microsoft.com/office/officeart/2018/2/layout/IconVerticalSolidList"/>
    <dgm:cxn modelId="{27CD96CA-A00B-4EEE-A7C0-A639D1A39A1A}" type="presOf" srcId="{128E7519-4CF2-49FB-BD8A-CFDA737D36B5}" destId="{D4963827-24C7-49F7-8184-E3E3E5DA41A3}" srcOrd="0" destOrd="0" presId="urn:microsoft.com/office/officeart/2018/2/layout/IconVerticalSolidList"/>
    <dgm:cxn modelId="{AEBE55E6-CD21-48E1-B840-7DB2F38ACA76}" type="presOf" srcId="{DBB91605-39BD-42C6-A0E5-0E5328F1A88C}" destId="{487496E2-F17D-42F5-A7D8-8C6DA503F97C}" srcOrd="0" destOrd="0" presId="urn:microsoft.com/office/officeart/2018/2/layout/IconVerticalSolidList"/>
    <dgm:cxn modelId="{9FDAA9EB-D357-450B-A9C0-8F808F3D76A5}" srcId="{E1678BBD-9E71-41EE-B87C-DEB7D12208F5}" destId="{627FAA07-FA85-492A-B980-414EBFA35607}" srcOrd="2" destOrd="0" parTransId="{3E534F0D-B8E5-42AA-AC97-7E0D5AB1FA9D}" sibTransId="{768B3580-DB4C-4887-877C-5E0BDF056976}"/>
    <dgm:cxn modelId="{D8268AF0-7F04-4DD5-88F8-0E3776D33CD3}" type="presOf" srcId="{876133F8-2622-4B24-9691-E5A45A67FEB6}" destId="{5971EFD3-33DB-449A-BA23-78D32159F47D}" srcOrd="0" destOrd="0" presId="urn:microsoft.com/office/officeart/2018/2/layout/IconVerticalSolidList"/>
    <dgm:cxn modelId="{A2F71EFC-7C51-4C22-8364-D9254310F0DA}" srcId="{E1678BBD-9E71-41EE-B87C-DEB7D12208F5}" destId="{DBB91605-39BD-42C6-A0E5-0E5328F1A88C}" srcOrd="5" destOrd="0" parTransId="{43761A7D-6AE1-43E9-8926-0350329A0E49}" sibTransId="{6320FFC3-77E5-4673-BE88-3EF8062E5148}"/>
    <dgm:cxn modelId="{A6A4F79D-8641-4D02-A7E0-FAB2E3B24A32}" type="presParOf" srcId="{0C8F8A8D-5F13-418B-9DE4-8B2395DF17F0}" destId="{B525DD2A-91B5-453F-A7B2-4C9ED8C35E7E}" srcOrd="0" destOrd="0" presId="urn:microsoft.com/office/officeart/2018/2/layout/IconVerticalSolidList"/>
    <dgm:cxn modelId="{1B52404E-60EF-4172-8A6D-3234358C8860}" type="presParOf" srcId="{B525DD2A-91B5-453F-A7B2-4C9ED8C35E7E}" destId="{EB14C3B5-6478-4CF1-BCBE-6D6BA7382864}" srcOrd="0" destOrd="0" presId="urn:microsoft.com/office/officeart/2018/2/layout/IconVerticalSolidList"/>
    <dgm:cxn modelId="{B6BDB966-AE76-4D5B-9C77-594EE4537D64}" type="presParOf" srcId="{B525DD2A-91B5-453F-A7B2-4C9ED8C35E7E}" destId="{995B3637-A72E-47A6-B877-948109AF1054}" srcOrd="1" destOrd="0" presId="urn:microsoft.com/office/officeart/2018/2/layout/IconVerticalSolidList"/>
    <dgm:cxn modelId="{E07C35C3-75E2-4527-B268-F123B24E0C1D}" type="presParOf" srcId="{B525DD2A-91B5-453F-A7B2-4C9ED8C35E7E}" destId="{DF637562-511D-40F3-9CAD-04D63569F9C2}" srcOrd="2" destOrd="0" presId="urn:microsoft.com/office/officeart/2018/2/layout/IconVerticalSolidList"/>
    <dgm:cxn modelId="{BD8EA554-3C9B-4946-818F-326D7A3D0D60}" type="presParOf" srcId="{B525DD2A-91B5-453F-A7B2-4C9ED8C35E7E}" destId="{5971EFD3-33DB-449A-BA23-78D32159F47D}" srcOrd="3" destOrd="0" presId="urn:microsoft.com/office/officeart/2018/2/layout/IconVerticalSolidList"/>
    <dgm:cxn modelId="{64E15F06-4F20-4668-B690-6F45F69F3207}" type="presParOf" srcId="{0C8F8A8D-5F13-418B-9DE4-8B2395DF17F0}" destId="{4227857B-691B-41D0-BDE5-0783E57F60F1}" srcOrd="1" destOrd="0" presId="urn:microsoft.com/office/officeart/2018/2/layout/IconVerticalSolidList"/>
    <dgm:cxn modelId="{A8CBA999-5968-4EAC-936A-DA435722051D}" type="presParOf" srcId="{0C8F8A8D-5F13-418B-9DE4-8B2395DF17F0}" destId="{198A6935-63D4-4057-B190-606B1EB2633B}" srcOrd="2" destOrd="0" presId="urn:microsoft.com/office/officeart/2018/2/layout/IconVerticalSolidList"/>
    <dgm:cxn modelId="{F31DA726-ADB6-4FA8-A287-E2DAABCACAEB}" type="presParOf" srcId="{198A6935-63D4-4057-B190-606B1EB2633B}" destId="{F7CDB011-52E6-4666-936E-B2E030FD1F85}" srcOrd="0" destOrd="0" presId="urn:microsoft.com/office/officeart/2018/2/layout/IconVerticalSolidList"/>
    <dgm:cxn modelId="{624B2580-F8A3-4356-8D4A-BD0163880CDD}" type="presParOf" srcId="{198A6935-63D4-4057-B190-606B1EB2633B}" destId="{2527F45F-4863-42DD-B4E0-92225A7E660F}" srcOrd="1" destOrd="0" presId="urn:microsoft.com/office/officeart/2018/2/layout/IconVerticalSolidList"/>
    <dgm:cxn modelId="{CF26516D-A283-4340-9BDB-A439DEC7DBA3}" type="presParOf" srcId="{198A6935-63D4-4057-B190-606B1EB2633B}" destId="{0CFDBEE6-C459-48BB-855D-A659610B03AA}" srcOrd="2" destOrd="0" presId="urn:microsoft.com/office/officeart/2018/2/layout/IconVerticalSolidList"/>
    <dgm:cxn modelId="{1B8A1C12-4D0E-4BCB-873A-2D9C4045CCB6}" type="presParOf" srcId="{198A6935-63D4-4057-B190-606B1EB2633B}" destId="{505ADC11-6F6E-40AA-8CF4-C09781892084}" srcOrd="3" destOrd="0" presId="urn:microsoft.com/office/officeart/2018/2/layout/IconVerticalSolidList"/>
    <dgm:cxn modelId="{3082B5E3-4474-4205-B276-60CF882D11A4}" type="presParOf" srcId="{0C8F8A8D-5F13-418B-9DE4-8B2395DF17F0}" destId="{47ACCA74-0038-4D84-A8B6-5ADD418ADAD5}" srcOrd="3" destOrd="0" presId="urn:microsoft.com/office/officeart/2018/2/layout/IconVerticalSolidList"/>
    <dgm:cxn modelId="{F80025AE-7B3C-407E-A26E-E52BCAFB9661}" type="presParOf" srcId="{0C8F8A8D-5F13-418B-9DE4-8B2395DF17F0}" destId="{38ABA1F8-B0A4-4502-BA29-53B9C9E3CE31}" srcOrd="4" destOrd="0" presId="urn:microsoft.com/office/officeart/2018/2/layout/IconVerticalSolidList"/>
    <dgm:cxn modelId="{875C177F-E277-4D27-AD06-F003751EC0C8}" type="presParOf" srcId="{38ABA1F8-B0A4-4502-BA29-53B9C9E3CE31}" destId="{8555AF55-3BDB-4C0C-BE15-3045CB0736B9}" srcOrd="0" destOrd="0" presId="urn:microsoft.com/office/officeart/2018/2/layout/IconVerticalSolidList"/>
    <dgm:cxn modelId="{0AD0FB2B-F923-4F56-9E3A-4564160214A2}" type="presParOf" srcId="{38ABA1F8-B0A4-4502-BA29-53B9C9E3CE31}" destId="{949D26C3-103C-4AD0-A614-D840152853E9}" srcOrd="1" destOrd="0" presId="urn:microsoft.com/office/officeart/2018/2/layout/IconVerticalSolidList"/>
    <dgm:cxn modelId="{E5D414A8-3F39-49B5-A397-5112440704A8}" type="presParOf" srcId="{38ABA1F8-B0A4-4502-BA29-53B9C9E3CE31}" destId="{EAC1BCCD-65D9-4789-B812-D5C5519ECF2C}" srcOrd="2" destOrd="0" presId="urn:microsoft.com/office/officeart/2018/2/layout/IconVerticalSolidList"/>
    <dgm:cxn modelId="{AAC42116-1F51-4C0A-8F03-DCB78246079E}" type="presParOf" srcId="{38ABA1F8-B0A4-4502-BA29-53B9C9E3CE31}" destId="{B3119CE3-9218-4A49-B9BD-4FF7A594C162}" srcOrd="3" destOrd="0" presId="urn:microsoft.com/office/officeart/2018/2/layout/IconVerticalSolidList"/>
    <dgm:cxn modelId="{FD9A63D6-8454-4C76-B8D2-7637B392F480}" type="presParOf" srcId="{0C8F8A8D-5F13-418B-9DE4-8B2395DF17F0}" destId="{75F4A06D-18F8-4D06-9C83-85F16CAA52CB}" srcOrd="5" destOrd="0" presId="urn:microsoft.com/office/officeart/2018/2/layout/IconVerticalSolidList"/>
    <dgm:cxn modelId="{3D08F8AC-1928-41FF-895A-B42B9A13A3BB}" type="presParOf" srcId="{0C8F8A8D-5F13-418B-9DE4-8B2395DF17F0}" destId="{E8492936-5D1C-45D4-9F8C-86E93D7E49C2}" srcOrd="6" destOrd="0" presId="urn:microsoft.com/office/officeart/2018/2/layout/IconVerticalSolidList"/>
    <dgm:cxn modelId="{AB35447C-EF36-4F63-9FBA-F92997433573}" type="presParOf" srcId="{E8492936-5D1C-45D4-9F8C-86E93D7E49C2}" destId="{FCFBAE16-4265-4B0D-B0C8-A5EC559CFA8F}" srcOrd="0" destOrd="0" presId="urn:microsoft.com/office/officeart/2018/2/layout/IconVerticalSolidList"/>
    <dgm:cxn modelId="{27D5958F-B2E8-4F3A-A155-749A3DB13891}" type="presParOf" srcId="{E8492936-5D1C-45D4-9F8C-86E93D7E49C2}" destId="{9D035BB0-2E6B-4162-95EB-15D01FEDC812}" srcOrd="1" destOrd="0" presId="urn:microsoft.com/office/officeart/2018/2/layout/IconVerticalSolidList"/>
    <dgm:cxn modelId="{42BC42CC-BA84-4986-9647-2D03B01766E5}" type="presParOf" srcId="{E8492936-5D1C-45D4-9F8C-86E93D7E49C2}" destId="{6D23BB6D-B8D5-4512-85D8-8979EDC8B39D}" srcOrd="2" destOrd="0" presId="urn:microsoft.com/office/officeart/2018/2/layout/IconVerticalSolidList"/>
    <dgm:cxn modelId="{E73C5CC5-7D19-4A9D-88F3-35C10FFE5EB1}" type="presParOf" srcId="{E8492936-5D1C-45D4-9F8C-86E93D7E49C2}" destId="{D4963827-24C7-49F7-8184-E3E3E5DA41A3}" srcOrd="3" destOrd="0" presId="urn:microsoft.com/office/officeart/2018/2/layout/IconVerticalSolidList"/>
    <dgm:cxn modelId="{90216B89-0298-4C62-989F-104C691B6AE3}" type="presParOf" srcId="{0C8F8A8D-5F13-418B-9DE4-8B2395DF17F0}" destId="{A38781D0-DB73-4919-A3F6-748FBD333E24}" srcOrd="7" destOrd="0" presId="urn:microsoft.com/office/officeart/2018/2/layout/IconVerticalSolidList"/>
    <dgm:cxn modelId="{3D9F99E0-6F6A-465C-9F3F-F96050170CF6}" type="presParOf" srcId="{0C8F8A8D-5F13-418B-9DE4-8B2395DF17F0}" destId="{F995B5C0-0896-493A-A007-A53E9522B728}" srcOrd="8" destOrd="0" presId="urn:microsoft.com/office/officeart/2018/2/layout/IconVerticalSolidList"/>
    <dgm:cxn modelId="{3BC73E34-95E4-433A-B909-CE0C2B0B831D}" type="presParOf" srcId="{F995B5C0-0896-493A-A007-A53E9522B728}" destId="{D5B7D7C5-FCF2-4D91-8B51-8529FAD93BCE}" srcOrd="0" destOrd="0" presId="urn:microsoft.com/office/officeart/2018/2/layout/IconVerticalSolidList"/>
    <dgm:cxn modelId="{C35B3670-56B0-4CAF-8C12-543B0112BF8D}" type="presParOf" srcId="{F995B5C0-0896-493A-A007-A53E9522B728}" destId="{2F6399A9-4ED8-40E3-BF3F-A4B22194CA1B}" srcOrd="1" destOrd="0" presId="urn:microsoft.com/office/officeart/2018/2/layout/IconVerticalSolidList"/>
    <dgm:cxn modelId="{306F8253-5A08-4A15-9712-FF08FB15A74B}" type="presParOf" srcId="{F995B5C0-0896-493A-A007-A53E9522B728}" destId="{76C3F588-85D1-458A-A191-72C78FE904C7}" srcOrd="2" destOrd="0" presId="urn:microsoft.com/office/officeart/2018/2/layout/IconVerticalSolidList"/>
    <dgm:cxn modelId="{610092EC-48B8-4BF7-A25D-7E038713D5DA}" type="presParOf" srcId="{F995B5C0-0896-493A-A007-A53E9522B728}" destId="{B94C29D3-FEC3-447D-AF5C-2A2F22AAA7FA}" srcOrd="3" destOrd="0" presId="urn:microsoft.com/office/officeart/2018/2/layout/IconVerticalSolidList"/>
    <dgm:cxn modelId="{6FBC0827-B38A-465F-AA52-B2119C4078C6}" type="presParOf" srcId="{0C8F8A8D-5F13-418B-9DE4-8B2395DF17F0}" destId="{823E90A4-D4BB-407F-ABC8-4F60046684C9}" srcOrd="9" destOrd="0" presId="urn:microsoft.com/office/officeart/2018/2/layout/IconVerticalSolidList"/>
    <dgm:cxn modelId="{D279739A-7B2F-48F2-BB50-149A81454A6A}" type="presParOf" srcId="{0C8F8A8D-5F13-418B-9DE4-8B2395DF17F0}" destId="{34993625-A245-4FF2-80C2-1846511E0CFC}" srcOrd="10" destOrd="0" presId="urn:microsoft.com/office/officeart/2018/2/layout/IconVerticalSolidList"/>
    <dgm:cxn modelId="{440ED52A-5C5A-4640-B966-FC10EBB6D3CA}" type="presParOf" srcId="{34993625-A245-4FF2-80C2-1846511E0CFC}" destId="{3C40ABB8-4778-47FF-BD44-55FBE8E2713E}" srcOrd="0" destOrd="0" presId="urn:microsoft.com/office/officeart/2018/2/layout/IconVerticalSolidList"/>
    <dgm:cxn modelId="{FAFA8B64-7C0B-440A-85E5-2C6000125C20}" type="presParOf" srcId="{34993625-A245-4FF2-80C2-1846511E0CFC}" destId="{C96B53C3-043D-4131-A14F-F82DD758E5CE}" srcOrd="1" destOrd="0" presId="urn:microsoft.com/office/officeart/2018/2/layout/IconVerticalSolidList"/>
    <dgm:cxn modelId="{BB25AE57-FA63-4BEB-BD9D-F8339C1BEF36}" type="presParOf" srcId="{34993625-A245-4FF2-80C2-1846511E0CFC}" destId="{D0B0DDBC-2FA9-42BD-BB4E-072D0B6707B0}" srcOrd="2" destOrd="0" presId="urn:microsoft.com/office/officeart/2018/2/layout/IconVerticalSolidList"/>
    <dgm:cxn modelId="{33752F91-CB2E-4E98-B72E-194ED439EF3B}" type="presParOf" srcId="{34993625-A245-4FF2-80C2-1846511E0CFC}" destId="{487496E2-F17D-42F5-A7D8-8C6DA503F97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93C864-D696-485B-8540-42E308818E2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CC80A0F-D617-42F7-8BB0-22E1DDE0F35C}">
      <dgm:prSet/>
      <dgm:spPr/>
      <dgm:t>
        <a:bodyPr/>
        <a:lstStyle/>
        <a:p>
          <a:pPr>
            <a:lnSpc>
              <a:spcPct val="100000"/>
            </a:lnSpc>
          </a:pPr>
          <a:r>
            <a:rPr lang="en-US" b="0" i="0"/>
            <a:t>Efficient Patient Management</a:t>
          </a:r>
          <a:endParaRPr lang="en-US"/>
        </a:p>
      </dgm:t>
    </dgm:pt>
    <dgm:pt modelId="{15225341-86BE-494C-919D-CE5669700E84}" type="parTrans" cxnId="{010C58F1-3B35-4948-A2C9-221B9F8220B4}">
      <dgm:prSet/>
      <dgm:spPr/>
      <dgm:t>
        <a:bodyPr/>
        <a:lstStyle/>
        <a:p>
          <a:endParaRPr lang="en-US"/>
        </a:p>
      </dgm:t>
    </dgm:pt>
    <dgm:pt modelId="{7A1E919A-E7C5-4708-865D-6DA3954B99C7}" type="sibTrans" cxnId="{010C58F1-3B35-4948-A2C9-221B9F8220B4}">
      <dgm:prSet/>
      <dgm:spPr/>
      <dgm:t>
        <a:bodyPr/>
        <a:lstStyle/>
        <a:p>
          <a:pPr>
            <a:lnSpc>
              <a:spcPct val="100000"/>
            </a:lnSpc>
          </a:pPr>
          <a:endParaRPr lang="en-US"/>
        </a:p>
      </dgm:t>
    </dgm:pt>
    <dgm:pt modelId="{3C5B0632-E95A-4417-B3E9-23787DF2542E}">
      <dgm:prSet/>
      <dgm:spPr/>
      <dgm:t>
        <a:bodyPr/>
        <a:lstStyle/>
        <a:p>
          <a:pPr>
            <a:lnSpc>
              <a:spcPct val="100000"/>
            </a:lnSpc>
          </a:pPr>
          <a:r>
            <a:rPr lang="en-US" b="0" i="0"/>
            <a:t>Quick Information Retrieval</a:t>
          </a:r>
          <a:endParaRPr lang="en-US"/>
        </a:p>
      </dgm:t>
    </dgm:pt>
    <dgm:pt modelId="{2D1E1EE1-3B4E-427A-931E-FA5CA8B6F430}" type="parTrans" cxnId="{58B776D9-C6DF-48D2-9493-C0CF557462AF}">
      <dgm:prSet/>
      <dgm:spPr/>
      <dgm:t>
        <a:bodyPr/>
        <a:lstStyle/>
        <a:p>
          <a:endParaRPr lang="en-US"/>
        </a:p>
      </dgm:t>
    </dgm:pt>
    <dgm:pt modelId="{C998A700-1608-4E15-AD87-9D1740E3B907}" type="sibTrans" cxnId="{58B776D9-C6DF-48D2-9493-C0CF557462AF}">
      <dgm:prSet/>
      <dgm:spPr/>
      <dgm:t>
        <a:bodyPr/>
        <a:lstStyle/>
        <a:p>
          <a:pPr>
            <a:lnSpc>
              <a:spcPct val="100000"/>
            </a:lnSpc>
          </a:pPr>
          <a:endParaRPr lang="en-US"/>
        </a:p>
      </dgm:t>
    </dgm:pt>
    <dgm:pt modelId="{963E5E45-9782-473F-A6F1-DEAB31CE65E0}">
      <dgm:prSet/>
      <dgm:spPr/>
      <dgm:t>
        <a:bodyPr/>
        <a:lstStyle/>
        <a:p>
          <a:pPr>
            <a:lnSpc>
              <a:spcPct val="100000"/>
            </a:lnSpc>
          </a:pPr>
          <a:r>
            <a:rPr lang="en-US" b="0" i="0"/>
            <a:t>Optimized Appointment Scheduling</a:t>
          </a:r>
          <a:endParaRPr lang="en-US"/>
        </a:p>
      </dgm:t>
    </dgm:pt>
    <dgm:pt modelId="{6D56A428-96C5-4688-8BD3-46295020C7FE}" type="parTrans" cxnId="{F97C8CB4-64E4-4D8E-AA0C-1FA23C6AE9A7}">
      <dgm:prSet/>
      <dgm:spPr/>
      <dgm:t>
        <a:bodyPr/>
        <a:lstStyle/>
        <a:p>
          <a:endParaRPr lang="en-US"/>
        </a:p>
      </dgm:t>
    </dgm:pt>
    <dgm:pt modelId="{A37E052B-620C-4AC3-BAD2-E08DBFDC4BCA}" type="sibTrans" cxnId="{F97C8CB4-64E4-4D8E-AA0C-1FA23C6AE9A7}">
      <dgm:prSet/>
      <dgm:spPr/>
      <dgm:t>
        <a:bodyPr/>
        <a:lstStyle/>
        <a:p>
          <a:pPr>
            <a:lnSpc>
              <a:spcPct val="100000"/>
            </a:lnSpc>
          </a:pPr>
          <a:endParaRPr lang="en-US"/>
        </a:p>
      </dgm:t>
    </dgm:pt>
    <dgm:pt modelId="{97656EAB-7C90-4391-B851-987A0621F1CC}">
      <dgm:prSet/>
      <dgm:spPr/>
      <dgm:t>
        <a:bodyPr/>
        <a:lstStyle/>
        <a:p>
          <a:pPr>
            <a:lnSpc>
              <a:spcPct val="100000"/>
            </a:lnSpc>
          </a:pPr>
          <a:r>
            <a:rPr lang="en-US" b="0" i="0"/>
            <a:t>User-Friendly Interface</a:t>
          </a:r>
          <a:endParaRPr lang="en-US"/>
        </a:p>
      </dgm:t>
    </dgm:pt>
    <dgm:pt modelId="{B986D74A-EC9B-4B9B-9303-3B9AFBDB468C}" type="parTrans" cxnId="{8A4553A2-C13F-40F9-8FBF-C0ADA05E35EF}">
      <dgm:prSet/>
      <dgm:spPr/>
      <dgm:t>
        <a:bodyPr/>
        <a:lstStyle/>
        <a:p>
          <a:endParaRPr lang="en-US"/>
        </a:p>
      </dgm:t>
    </dgm:pt>
    <dgm:pt modelId="{AC7B9E9E-FF19-46CC-B479-468AE94E16DB}" type="sibTrans" cxnId="{8A4553A2-C13F-40F9-8FBF-C0ADA05E35EF}">
      <dgm:prSet/>
      <dgm:spPr/>
      <dgm:t>
        <a:bodyPr/>
        <a:lstStyle/>
        <a:p>
          <a:endParaRPr lang="en-US"/>
        </a:p>
      </dgm:t>
    </dgm:pt>
    <dgm:pt modelId="{9E722343-CE8D-4C3E-B3E2-3639007D0BFA}" type="pres">
      <dgm:prSet presAssocID="{8893C864-D696-485B-8540-42E308818E2B}" presName="root" presStyleCnt="0">
        <dgm:presLayoutVars>
          <dgm:dir/>
          <dgm:resizeHandles val="exact"/>
        </dgm:presLayoutVars>
      </dgm:prSet>
      <dgm:spPr/>
    </dgm:pt>
    <dgm:pt modelId="{BAE21066-6BB6-47EE-9B8E-A1FDBDC39DB3}" type="pres">
      <dgm:prSet presAssocID="{8893C864-D696-485B-8540-42E308818E2B}" presName="container" presStyleCnt="0">
        <dgm:presLayoutVars>
          <dgm:dir/>
          <dgm:resizeHandles val="exact"/>
        </dgm:presLayoutVars>
      </dgm:prSet>
      <dgm:spPr/>
    </dgm:pt>
    <dgm:pt modelId="{DD756387-2274-4AC2-9297-9093869482C4}" type="pres">
      <dgm:prSet presAssocID="{ECC80A0F-D617-42F7-8BB0-22E1DDE0F35C}" presName="compNode" presStyleCnt="0"/>
      <dgm:spPr/>
    </dgm:pt>
    <dgm:pt modelId="{F80B2C5D-CA61-4755-A5DC-EA83EE49ED4A}" type="pres">
      <dgm:prSet presAssocID="{ECC80A0F-D617-42F7-8BB0-22E1DDE0F35C}" presName="iconBgRect" presStyleLbl="bgShp" presStyleIdx="0" presStyleCnt="4"/>
      <dgm:spPr/>
    </dgm:pt>
    <dgm:pt modelId="{AA2897CF-FAE9-4EAA-8943-230E0F8B1B6F}" type="pres">
      <dgm:prSet presAssocID="{ECC80A0F-D617-42F7-8BB0-22E1DDE0F3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9F4452E5-1F16-48DE-A9DD-ED03427E87DC}" type="pres">
      <dgm:prSet presAssocID="{ECC80A0F-D617-42F7-8BB0-22E1DDE0F35C}" presName="spaceRect" presStyleCnt="0"/>
      <dgm:spPr/>
    </dgm:pt>
    <dgm:pt modelId="{568EAB7E-31A8-4F96-923C-D8B2A96F66A0}" type="pres">
      <dgm:prSet presAssocID="{ECC80A0F-D617-42F7-8BB0-22E1DDE0F35C}" presName="textRect" presStyleLbl="revTx" presStyleIdx="0" presStyleCnt="4">
        <dgm:presLayoutVars>
          <dgm:chMax val="1"/>
          <dgm:chPref val="1"/>
        </dgm:presLayoutVars>
      </dgm:prSet>
      <dgm:spPr/>
    </dgm:pt>
    <dgm:pt modelId="{11DB4450-375E-4C23-BE4E-BE21CFAE0D6D}" type="pres">
      <dgm:prSet presAssocID="{7A1E919A-E7C5-4708-865D-6DA3954B99C7}" presName="sibTrans" presStyleLbl="sibTrans2D1" presStyleIdx="0" presStyleCnt="0"/>
      <dgm:spPr/>
    </dgm:pt>
    <dgm:pt modelId="{9624E9F7-2641-46D7-960A-2CC7FFD8A502}" type="pres">
      <dgm:prSet presAssocID="{3C5B0632-E95A-4417-B3E9-23787DF2542E}" presName="compNode" presStyleCnt="0"/>
      <dgm:spPr/>
    </dgm:pt>
    <dgm:pt modelId="{4770E053-FA76-40D8-A2FB-1681F613326E}" type="pres">
      <dgm:prSet presAssocID="{3C5B0632-E95A-4417-B3E9-23787DF2542E}" presName="iconBgRect" presStyleLbl="bgShp" presStyleIdx="1" presStyleCnt="4"/>
      <dgm:spPr/>
    </dgm:pt>
    <dgm:pt modelId="{1E63A6B1-AE0E-4438-9AC9-B73E562348DB}" type="pres">
      <dgm:prSet presAssocID="{3C5B0632-E95A-4417-B3E9-23787DF254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019ABE8C-9D22-4928-9BEE-403764B98AFB}" type="pres">
      <dgm:prSet presAssocID="{3C5B0632-E95A-4417-B3E9-23787DF2542E}" presName="spaceRect" presStyleCnt="0"/>
      <dgm:spPr/>
    </dgm:pt>
    <dgm:pt modelId="{2A1B54B6-7B0C-483B-8154-A21D3159CC5A}" type="pres">
      <dgm:prSet presAssocID="{3C5B0632-E95A-4417-B3E9-23787DF2542E}" presName="textRect" presStyleLbl="revTx" presStyleIdx="1" presStyleCnt="4">
        <dgm:presLayoutVars>
          <dgm:chMax val="1"/>
          <dgm:chPref val="1"/>
        </dgm:presLayoutVars>
      </dgm:prSet>
      <dgm:spPr/>
    </dgm:pt>
    <dgm:pt modelId="{41BFB15C-F121-489A-9FE7-B91765FA2A22}" type="pres">
      <dgm:prSet presAssocID="{C998A700-1608-4E15-AD87-9D1740E3B907}" presName="sibTrans" presStyleLbl="sibTrans2D1" presStyleIdx="0" presStyleCnt="0"/>
      <dgm:spPr/>
    </dgm:pt>
    <dgm:pt modelId="{E552F5F1-BC60-4C10-A9B7-A5B024875B74}" type="pres">
      <dgm:prSet presAssocID="{963E5E45-9782-473F-A6F1-DEAB31CE65E0}" presName="compNode" presStyleCnt="0"/>
      <dgm:spPr/>
    </dgm:pt>
    <dgm:pt modelId="{32815266-94BC-429F-807D-8D84DD9CB054}" type="pres">
      <dgm:prSet presAssocID="{963E5E45-9782-473F-A6F1-DEAB31CE65E0}" presName="iconBgRect" presStyleLbl="bgShp" presStyleIdx="2" presStyleCnt="4"/>
      <dgm:spPr/>
    </dgm:pt>
    <dgm:pt modelId="{54F83D4D-46B8-458F-AB5D-E0091908E0D2}" type="pres">
      <dgm:prSet presAssocID="{963E5E45-9782-473F-A6F1-DEAB31CE65E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ily Calendar"/>
        </a:ext>
      </dgm:extLst>
    </dgm:pt>
    <dgm:pt modelId="{B8F2E8EF-D2D6-4298-BE3B-C346F0225957}" type="pres">
      <dgm:prSet presAssocID="{963E5E45-9782-473F-A6F1-DEAB31CE65E0}" presName="spaceRect" presStyleCnt="0"/>
      <dgm:spPr/>
    </dgm:pt>
    <dgm:pt modelId="{4FD4D1EC-46CB-4365-B3F5-D7BEC17E61E5}" type="pres">
      <dgm:prSet presAssocID="{963E5E45-9782-473F-A6F1-DEAB31CE65E0}" presName="textRect" presStyleLbl="revTx" presStyleIdx="2" presStyleCnt="4">
        <dgm:presLayoutVars>
          <dgm:chMax val="1"/>
          <dgm:chPref val="1"/>
        </dgm:presLayoutVars>
      </dgm:prSet>
      <dgm:spPr/>
    </dgm:pt>
    <dgm:pt modelId="{CFB01997-2049-49E8-A434-3300FD663583}" type="pres">
      <dgm:prSet presAssocID="{A37E052B-620C-4AC3-BAD2-E08DBFDC4BCA}" presName="sibTrans" presStyleLbl="sibTrans2D1" presStyleIdx="0" presStyleCnt="0"/>
      <dgm:spPr/>
    </dgm:pt>
    <dgm:pt modelId="{FFBF53B2-5F78-4B60-90B1-BB0BBB913CCC}" type="pres">
      <dgm:prSet presAssocID="{97656EAB-7C90-4391-B851-987A0621F1CC}" presName="compNode" presStyleCnt="0"/>
      <dgm:spPr/>
    </dgm:pt>
    <dgm:pt modelId="{D8412741-5566-4613-9A4B-4459B4BD222C}" type="pres">
      <dgm:prSet presAssocID="{97656EAB-7C90-4391-B851-987A0621F1CC}" presName="iconBgRect" presStyleLbl="bgShp" presStyleIdx="3" presStyleCnt="4"/>
      <dgm:spPr/>
    </dgm:pt>
    <dgm:pt modelId="{D88E2284-600E-4A57-9A88-B212B2D902CF}" type="pres">
      <dgm:prSet presAssocID="{97656EAB-7C90-4391-B851-987A0621F1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C01AFEAB-F961-49FC-8227-75ABCA9B451E}" type="pres">
      <dgm:prSet presAssocID="{97656EAB-7C90-4391-B851-987A0621F1CC}" presName="spaceRect" presStyleCnt="0"/>
      <dgm:spPr/>
    </dgm:pt>
    <dgm:pt modelId="{106BBDE3-F34F-4520-B5D5-F3E968DE8FD2}" type="pres">
      <dgm:prSet presAssocID="{97656EAB-7C90-4391-B851-987A0621F1CC}" presName="textRect" presStyleLbl="revTx" presStyleIdx="3" presStyleCnt="4">
        <dgm:presLayoutVars>
          <dgm:chMax val="1"/>
          <dgm:chPref val="1"/>
        </dgm:presLayoutVars>
      </dgm:prSet>
      <dgm:spPr/>
    </dgm:pt>
  </dgm:ptLst>
  <dgm:cxnLst>
    <dgm:cxn modelId="{FF5C6A03-5160-4E7E-AD68-B787402CB511}" type="presOf" srcId="{ECC80A0F-D617-42F7-8BB0-22E1DDE0F35C}" destId="{568EAB7E-31A8-4F96-923C-D8B2A96F66A0}" srcOrd="0" destOrd="0" presId="urn:microsoft.com/office/officeart/2018/2/layout/IconCircleList"/>
    <dgm:cxn modelId="{48FED20F-097F-4C66-9C64-923B24E4EAC5}" type="presOf" srcId="{7A1E919A-E7C5-4708-865D-6DA3954B99C7}" destId="{11DB4450-375E-4C23-BE4E-BE21CFAE0D6D}" srcOrd="0" destOrd="0" presId="urn:microsoft.com/office/officeart/2018/2/layout/IconCircleList"/>
    <dgm:cxn modelId="{BA783B14-FC5D-4748-88CE-CC9A60DB1F54}" type="presOf" srcId="{C998A700-1608-4E15-AD87-9D1740E3B907}" destId="{41BFB15C-F121-489A-9FE7-B91765FA2A22}" srcOrd="0" destOrd="0" presId="urn:microsoft.com/office/officeart/2018/2/layout/IconCircleList"/>
    <dgm:cxn modelId="{8E92DC64-58DA-4BF3-98B4-A62AF2DC4B05}" type="presOf" srcId="{3C5B0632-E95A-4417-B3E9-23787DF2542E}" destId="{2A1B54B6-7B0C-483B-8154-A21D3159CC5A}" srcOrd="0" destOrd="0" presId="urn:microsoft.com/office/officeart/2018/2/layout/IconCircleList"/>
    <dgm:cxn modelId="{85EE1666-18C4-48EE-BDB7-D8132ECD7C9F}" type="presOf" srcId="{97656EAB-7C90-4391-B851-987A0621F1CC}" destId="{106BBDE3-F34F-4520-B5D5-F3E968DE8FD2}" srcOrd="0" destOrd="0" presId="urn:microsoft.com/office/officeart/2018/2/layout/IconCircleList"/>
    <dgm:cxn modelId="{696EF06A-2785-4FF7-8BE6-793678F73284}" type="presOf" srcId="{963E5E45-9782-473F-A6F1-DEAB31CE65E0}" destId="{4FD4D1EC-46CB-4365-B3F5-D7BEC17E61E5}" srcOrd="0" destOrd="0" presId="urn:microsoft.com/office/officeart/2018/2/layout/IconCircleList"/>
    <dgm:cxn modelId="{FA5EC76F-2DBB-41AF-B7A4-897F883442E0}" type="presOf" srcId="{A37E052B-620C-4AC3-BAD2-E08DBFDC4BCA}" destId="{CFB01997-2049-49E8-A434-3300FD663583}" srcOrd="0" destOrd="0" presId="urn:microsoft.com/office/officeart/2018/2/layout/IconCircleList"/>
    <dgm:cxn modelId="{3B7EFC9F-39D4-456C-95F7-762FE1D93624}" type="presOf" srcId="{8893C864-D696-485B-8540-42E308818E2B}" destId="{9E722343-CE8D-4C3E-B3E2-3639007D0BFA}" srcOrd="0" destOrd="0" presId="urn:microsoft.com/office/officeart/2018/2/layout/IconCircleList"/>
    <dgm:cxn modelId="{8A4553A2-C13F-40F9-8FBF-C0ADA05E35EF}" srcId="{8893C864-D696-485B-8540-42E308818E2B}" destId="{97656EAB-7C90-4391-B851-987A0621F1CC}" srcOrd="3" destOrd="0" parTransId="{B986D74A-EC9B-4B9B-9303-3B9AFBDB468C}" sibTransId="{AC7B9E9E-FF19-46CC-B479-468AE94E16DB}"/>
    <dgm:cxn modelId="{F97C8CB4-64E4-4D8E-AA0C-1FA23C6AE9A7}" srcId="{8893C864-D696-485B-8540-42E308818E2B}" destId="{963E5E45-9782-473F-A6F1-DEAB31CE65E0}" srcOrd="2" destOrd="0" parTransId="{6D56A428-96C5-4688-8BD3-46295020C7FE}" sibTransId="{A37E052B-620C-4AC3-BAD2-E08DBFDC4BCA}"/>
    <dgm:cxn modelId="{58B776D9-C6DF-48D2-9493-C0CF557462AF}" srcId="{8893C864-D696-485B-8540-42E308818E2B}" destId="{3C5B0632-E95A-4417-B3E9-23787DF2542E}" srcOrd="1" destOrd="0" parTransId="{2D1E1EE1-3B4E-427A-931E-FA5CA8B6F430}" sibTransId="{C998A700-1608-4E15-AD87-9D1740E3B907}"/>
    <dgm:cxn modelId="{010C58F1-3B35-4948-A2C9-221B9F8220B4}" srcId="{8893C864-D696-485B-8540-42E308818E2B}" destId="{ECC80A0F-D617-42F7-8BB0-22E1DDE0F35C}" srcOrd="0" destOrd="0" parTransId="{15225341-86BE-494C-919D-CE5669700E84}" sibTransId="{7A1E919A-E7C5-4708-865D-6DA3954B99C7}"/>
    <dgm:cxn modelId="{F2EF909B-1E28-428E-9C42-4F2FEA15CBBC}" type="presParOf" srcId="{9E722343-CE8D-4C3E-B3E2-3639007D0BFA}" destId="{BAE21066-6BB6-47EE-9B8E-A1FDBDC39DB3}" srcOrd="0" destOrd="0" presId="urn:microsoft.com/office/officeart/2018/2/layout/IconCircleList"/>
    <dgm:cxn modelId="{3B8F532A-0AC4-46D8-BE5F-B3926D016CA2}" type="presParOf" srcId="{BAE21066-6BB6-47EE-9B8E-A1FDBDC39DB3}" destId="{DD756387-2274-4AC2-9297-9093869482C4}" srcOrd="0" destOrd="0" presId="urn:microsoft.com/office/officeart/2018/2/layout/IconCircleList"/>
    <dgm:cxn modelId="{77D04F15-B9C3-4D7E-8802-1A7DE6F75E05}" type="presParOf" srcId="{DD756387-2274-4AC2-9297-9093869482C4}" destId="{F80B2C5D-CA61-4755-A5DC-EA83EE49ED4A}" srcOrd="0" destOrd="0" presId="urn:microsoft.com/office/officeart/2018/2/layout/IconCircleList"/>
    <dgm:cxn modelId="{78487545-8554-4E10-B1E6-CA7DA5ED7AC7}" type="presParOf" srcId="{DD756387-2274-4AC2-9297-9093869482C4}" destId="{AA2897CF-FAE9-4EAA-8943-230E0F8B1B6F}" srcOrd="1" destOrd="0" presId="urn:microsoft.com/office/officeart/2018/2/layout/IconCircleList"/>
    <dgm:cxn modelId="{6CA12E9D-E905-4B26-8056-1FC3EBB9DB6E}" type="presParOf" srcId="{DD756387-2274-4AC2-9297-9093869482C4}" destId="{9F4452E5-1F16-48DE-A9DD-ED03427E87DC}" srcOrd="2" destOrd="0" presId="urn:microsoft.com/office/officeart/2018/2/layout/IconCircleList"/>
    <dgm:cxn modelId="{626ECF28-DDE8-46BE-AFF5-DF613AE2AC41}" type="presParOf" srcId="{DD756387-2274-4AC2-9297-9093869482C4}" destId="{568EAB7E-31A8-4F96-923C-D8B2A96F66A0}" srcOrd="3" destOrd="0" presId="urn:microsoft.com/office/officeart/2018/2/layout/IconCircleList"/>
    <dgm:cxn modelId="{6AF9FC07-8FDC-45D4-ADA9-3E0633CA1D36}" type="presParOf" srcId="{BAE21066-6BB6-47EE-9B8E-A1FDBDC39DB3}" destId="{11DB4450-375E-4C23-BE4E-BE21CFAE0D6D}" srcOrd="1" destOrd="0" presId="urn:microsoft.com/office/officeart/2018/2/layout/IconCircleList"/>
    <dgm:cxn modelId="{66C0AFBF-84F0-4294-9AF5-B4B3AC67D817}" type="presParOf" srcId="{BAE21066-6BB6-47EE-9B8E-A1FDBDC39DB3}" destId="{9624E9F7-2641-46D7-960A-2CC7FFD8A502}" srcOrd="2" destOrd="0" presId="urn:microsoft.com/office/officeart/2018/2/layout/IconCircleList"/>
    <dgm:cxn modelId="{B3B5ABB2-69E6-45D0-B227-6BD4E82E4664}" type="presParOf" srcId="{9624E9F7-2641-46D7-960A-2CC7FFD8A502}" destId="{4770E053-FA76-40D8-A2FB-1681F613326E}" srcOrd="0" destOrd="0" presId="urn:microsoft.com/office/officeart/2018/2/layout/IconCircleList"/>
    <dgm:cxn modelId="{B60C78EF-0AF5-4B54-B3B3-0FF8D89574DF}" type="presParOf" srcId="{9624E9F7-2641-46D7-960A-2CC7FFD8A502}" destId="{1E63A6B1-AE0E-4438-9AC9-B73E562348DB}" srcOrd="1" destOrd="0" presId="urn:microsoft.com/office/officeart/2018/2/layout/IconCircleList"/>
    <dgm:cxn modelId="{11C6D1E0-C583-47CE-AB3B-A80DC3B501E6}" type="presParOf" srcId="{9624E9F7-2641-46D7-960A-2CC7FFD8A502}" destId="{019ABE8C-9D22-4928-9BEE-403764B98AFB}" srcOrd="2" destOrd="0" presId="urn:microsoft.com/office/officeart/2018/2/layout/IconCircleList"/>
    <dgm:cxn modelId="{9C784FCF-1B8B-4881-89A3-F9CB458B24C0}" type="presParOf" srcId="{9624E9F7-2641-46D7-960A-2CC7FFD8A502}" destId="{2A1B54B6-7B0C-483B-8154-A21D3159CC5A}" srcOrd="3" destOrd="0" presId="urn:microsoft.com/office/officeart/2018/2/layout/IconCircleList"/>
    <dgm:cxn modelId="{00D0C257-5A1A-4323-A767-427225898DED}" type="presParOf" srcId="{BAE21066-6BB6-47EE-9B8E-A1FDBDC39DB3}" destId="{41BFB15C-F121-489A-9FE7-B91765FA2A22}" srcOrd="3" destOrd="0" presId="urn:microsoft.com/office/officeart/2018/2/layout/IconCircleList"/>
    <dgm:cxn modelId="{653439DF-3FFC-42BC-B098-1C65355FFF9F}" type="presParOf" srcId="{BAE21066-6BB6-47EE-9B8E-A1FDBDC39DB3}" destId="{E552F5F1-BC60-4C10-A9B7-A5B024875B74}" srcOrd="4" destOrd="0" presId="urn:microsoft.com/office/officeart/2018/2/layout/IconCircleList"/>
    <dgm:cxn modelId="{93C76F44-B708-43B3-BC7E-47CBEAB2DE85}" type="presParOf" srcId="{E552F5F1-BC60-4C10-A9B7-A5B024875B74}" destId="{32815266-94BC-429F-807D-8D84DD9CB054}" srcOrd="0" destOrd="0" presId="urn:microsoft.com/office/officeart/2018/2/layout/IconCircleList"/>
    <dgm:cxn modelId="{0436536F-387E-4BE4-898B-8AC760EFA559}" type="presParOf" srcId="{E552F5F1-BC60-4C10-A9B7-A5B024875B74}" destId="{54F83D4D-46B8-458F-AB5D-E0091908E0D2}" srcOrd="1" destOrd="0" presId="urn:microsoft.com/office/officeart/2018/2/layout/IconCircleList"/>
    <dgm:cxn modelId="{4F19A910-651C-4F8A-8B4A-E136E8A57CBB}" type="presParOf" srcId="{E552F5F1-BC60-4C10-A9B7-A5B024875B74}" destId="{B8F2E8EF-D2D6-4298-BE3B-C346F0225957}" srcOrd="2" destOrd="0" presId="urn:microsoft.com/office/officeart/2018/2/layout/IconCircleList"/>
    <dgm:cxn modelId="{C86B9005-97D1-47D3-988B-458D9874A716}" type="presParOf" srcId="{E552F5F1-BC60-4C10-A9B7-A5B024875B74}" destId="{4FD4D1EC-46CB-4365-B3F5-D7BEC17E61E5}" srcOrd="3" destOrd="0" presId="urn:microsoft.com/office/officeart/2018/2/layout/IconCircleList"/>
    <dgm:cxn modelId="{D1ECD712-C35F-4971-9992-6B463B6A0A45}" type="presParOf" srcId="{BAE21066-6BB6-47EE-9B8E-A1FDBDC39DB3}" destId="{CFB01997-2049-49E8-A434-3300FD663583}" srcOrd="5" destOrd="0" presId="urn:microsoft.com/office/officeart/2018/2/layout/IconCircleList"/>
    <dgm:cxn modelId="{6C3EBA06-DF87-4422-BC26-258DCEA282E0}" type="presParOf" srcId="{BAE21066-6BB6-47EE-9B8E-A1FDBDC39DB3}" destId="{FFBF53B2-5F78-4B60-90B1-BB0BBB913CCC}" srcOrd="6" destOrd="0" presId="urn:microsoft.com/office/officeart/2018/2/layout/IconCircleList"/>
    <dgm:cxn modelId="{37414051-C0AD-4936-A7FE-F24EEF6E3374}" type="presParOf" srcId="{FFBF53B2-5F78-4B60-90B1-BB0BBB913CCC}" destId="{D8412741-5566-4613-9A4B-4459B4BD222C}" srcOrd="0" destOrd="0" presId="urn:microsoft.com/office/officeart/2018/2/layout/IconCircleList"/>
    <dgm:cxn modelId="{89FE17BA-F60B-4C59-A9AC-9D4FCA377FCF}" type="presParOf" srcId="{FFBF53B2-5F78-4B60-90B1-BB0BBB913CCC}" destId="{D88E2284-600E-4A57-9A88-B212B2D902CF}" srcOrd="1" destOrd="0" presId="urn:microsoft.com/office/officeart/2018/2/layout/IconCircleList"/>
    <dgm:cxn modelId="{8E4E216E-D9E2-4DC1-8191-843297122CAE}" type="presParOf" srcId="{FFBF53B2-5F78-4B60-90B1-BB0BBB913CCC}" destId="{C01AFEAB-F961-49FC-8227-75ABCA9B451E}" srcOrd="2" destOrd="0" presId="urn:microsoft.com/office/officeart/2018/2/layout/IconCircleList"/>
    <dgm:cxn modelId="{DCF24F7F-628C-4F05-92E0-9997F4934F2D}" type="presParOf" srcId="{FFBF53B2-5F78-4B60-90B1-BB0BBB913CCC}" destId="{106BBDE3-F34F-4520-B5D5-F3E968DE8FD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D72DAF-FAD0-447B-83A5-EEFABF27DE5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0C4FADA-1F83-4572-BC51-86989EC636AD}">
      <dgm:prSet/>
      <dgm:spPr/>
      <dgm:t>
        <a:bodyPr/>
        <a:lstStyle/>
        <a:p>
          <a:r>
            <a:rPr lang="en-US"/>
            <a:t>Text only restrictions on text fields, which doesn’t not allow numbers to be written in places that require alphabet.</a:t>
          </a:r>
        </a:p>
      </dgm:t>
    </dgm:pt>
    <dgm:pt modelId="{DFF031D3-26B7-4602-AF02-A92111F155EB}" type="parTrans" cxnId="{835A1F8F-ED2F-4B5F-9C99-09896F09C32F}">
      <dgm:prSet/>
      <dgm:spPr/>
      <dgm:t>
        <a:bodyPr/>
        <a:lstStyle/>
        <a:p>
          <a:endParaRPr lang="en-US"/>
        </a:p>
      </dgm:t>
    </dgm:pt>
    <dgm:pt modelId="{FAD0B9CD-0FDA-487D-9B45-0BD8AD78327A}" type="sibTrans" cxnId="{835A1F8F-ED2F-4B5F-9C99-09896F09C32F}">
      <dgm:prSet/>
      <dgm:spPr/>
      <dgm:t>
        <a:bodyPr/>
        <a:lstStyle/>
        <a:p>
          <a:endParaRPr lang="en-US"/>
        </a:p>
      </dgm:t>
    </dgm:pt>
    <dgm:pt modelId="{B61A6D82-187E-4010-801D-192472B93B58}">
      <dgm:prSet/>
      <dgm:spPr/>
      <dgm:t>
        <a:bodyPr/>
        <a:lstStyle/>
        <a:p>
          <a:r>
            <a:rPr lang="en-US"/>
            <a:t>Number only restrictions on Number fields, which doesn’t not allow Alphabet to be written in places that require Numbers.</a:t>
          </a:r>
        </a:p>
      </dgm:t>
    </dgm:pt>
    <dgm:pt modelId="{10A182E0-FD24-4649-8097-DCE2EED424F6}" type="parTrans" cxnId="{DDB4E496-5646-4C19-A314-CD058BA15ABD}">
      <dgm:prSet/>
      <dgm:spPr/>
      <dgm:t>
        <a:bodyPr/>
        <a:lstStyle/>
        <a:p>
          <a:endParaRPr lang="en-US"/>
        </a:p>
      </dgm:t>
    </dgm:pt>
    <dgm:pt modelId="{0239D010-5E5D-458D-8E30-1BEC2CCE7AA2}" type="sibTrans" cxnId="{DDB4E496-5646-4C19-A314-CD058BA15ABD}">
      <dgm:prSet/>
      <dgm:spPr/>
      <dgm:t>
        <a:bodyPr/>
        <a:lstStyle/>
        <a:p>
          <a:endParaRPr lang="en-US"/>
        </a:p>
      </dgm:t>
    </dgm:pt>
    <dgm:pt modelId="{76730C1B-34B6-1B48-AF6E-20C8F248B1E8}" type="pres">
      <dgm:prSet presAssocID="{90D72DAF-FAD0-447B-83A5-EEFABF27DE5A}" presName="hierChild1" presStyleCnt="0">
        <dgm:presLayoutVars>
          <dgm:chPref val="1"/>
          <dgm:dir/>
          <dgm:animOne val="branch"/>
          <dgm:animLvl val="lvl"/>
          <dgm:resizeHandles/>
        </dgm:presLayoutVars>
      </dgm:prSet>
      <dgm:spPr/>
    </dgm:pt>
    <dgm:pt modelId="{8AB15740-87DC-FA48-8DDE-3E94B5332314}" type="pres">
      <dgm:prSet presAssocID="{A0C4FADA-1F83-4572-BC51-86989EC636AD}" presName="hierRoot1" presStyleCnt="0"/>
      <dgm:spPr/>
    </dgm:pt>
    <dgm:pt modelId="{598D5F1E-2A07-3949-8481-F9CDFC6B9647}" type="pres">
      <dgm:prSet presAssocID="{A0C4FADA-1F83-4572-BC51-86989EC636AD}" presName="composite" presStyleCnt="0"/>
      <dgm:spPr/>
    </dgm:pt>
    <dgm:pt modelId="{25D1B3D2-BD80-B64B-B66E-59F82681028D}" type="pres">
      <dgm:prSet presAssocID="{A0C4FADA-1F83-4572-BC51-86989EC636AD}" presName="background" presStyleLbl="node0" presStyleIdx="0" presStyleCnt="2"/>
      <dgm:spPr/>
    </dgm:pt>
    <dgm:pt modelId="{D914ADA9-DE91-304C-975F-DAFF7999E106}" type="pres">
      <dgm:prSet presAssocID="{A0C4FADA-1F83-4572-BC51-86989EC636AD}" presName="text" presStyleLbl="fgAcc0" presStyleIdx="0" presStyleCnt="2">
        <dgm:presLayoutVars>
          <dgm:chPref val="3"/>
        </dgm:presLayoutVars>
      </dgm:prSet>
      <dgm:spPr/>
    </dgm:pt>
    <dgm:pt modelId="{2C9C96C2-C5F8-874B-B023-1CC828FB70C2}" type="pres">
      <dgm:prSet presAssocID="{A0C4FADA-1F83-4572-BC51-86989EC636AD}" presName="hierChild2" presStyleCnt="0"/>
      <dgm:spPr/>
    </dgm:pt>
    <dgm:pt modelId="{85EDE3D5-3019-924C-9051-2DAF1D5801DE}" type="pres">
      <dgm:prSet presAssocID="{B61A6D82-187E-4010-801D-192472B93B58}" presName="hierRoot1" presStyleCnt="0"/>
      <dgm:spPr/>
    </dgm:pt>
    <dgm:pt modelId="{3386FD1D-03B3-2041-AF50-8CB15E643213}" type="pres">
      <dgm:prSet presAssocID="{B61A6D82-187E-4010-801D-192472B93B58}" presName="composite" presStyleCnt="0"/>
      <dgm:spPr/>
    </dgm:pt>
    <dgm:pt modelId="{7B747C93-8C0B-604C-A1D3-72248627038E}" type="pres">
      <dgm:prSet presAssocID="{B61A6D82-187E-4010-801D-192472B93B58}" presName="background" presStyleLbl="node0" presStyleIdx="1" presStyleCnt="2"/>
      <dgm:spPr/>
    </dgm:pt>
    <dgm:pt modelId="{65B59D2B-72FC-5E43-BB5A-9994260F8EB9}" type="pres">
      <dgm:prSet presAssocID="{B61A6D82-187E-4010-801D-192472B93B58}" presName="text" presStyleLbl="fgAcc0" presStyleIdx="1" presStyleCnt="2">
        <dgm:presLayoutVars>
          <dgm:chPref val="3"/>
        </dgm:presLayoutVars>
      </dgm:prSet>
      <dgm:spPr/>
    </dgm:pt>
    <dgm:pt modelId="{5197FDA7-AC77-CD47-9818-053AA18E3397}" type="pres">
      <dgm:prSet presAssocID="{B61A6D82-187E-4010-801D-192472B93B58}" presName="hierChild2" presStyleCnt="0"/>
      <dgm:spPr/>
    </dgm:pt>
  </dgm:ptLst>
  <dgm:cxnLst>
    <dgm:cxn modelId="{82389727-774C-6244-AE57-AA51BD7C2FE4}" type="presOf" srcId="{B61A6D82-187E-4010-801D-192472B93B58}" destId="{65B59D2B-72FC-5E43-BB5A-9994260F8EB9}" srcOrd="0" destOrd="0" presId="urn:microsoft.com/office/officeart/2005/8/layout/hierarchy1"/>
    <dgm:cxn modelId="{EBD53644-2A03-A74D-A47D-12B13E882212}" type="presOf" srcId="{A0C4FADA-1F83-4572-BC51-86989EC636AD}" destId="{D914ADA9-DE91-304C-975F-DAFF7999E106}" srcOrd="0" destOrd="0" presId="urn:microsoft.com/office/officeart/2005/8/layout/hierarchy1"/>
    <dgm:cxn modelId="{835A1F8F-ED2F-4B5F-9C99-09896F09C32F}" srcId="{90D72DAF-FAD0-447B-83A5-EEFABF27DE5A}" destId="{A0C4FADA-1F83-4572-BC51-86989EC636AD}" srcOrd="0" destOrd="0" parTransId="{DFF031D3-26B7-4602-AF02-A92111F155EB}" sibTransId="{FAD0B9CD-0FDA-487D-9B45-0BD8AD78327A}"/>
    <dgm:cxn modelId="{DDB4E496-5646-4C19-A314-CD058BA15ABD}" srcId="{90D72DAF-FAD0-447B-83A5-EEFABF27DE5A}" destId="{B61A6D82-187E-4010-801D-192472B93B58}" srcOrd="1" destOrd="0" parTransId="{10A182E0-FD24-4649-8097-DCE2EED424F6}" sibTransId="{0239D010-5E5D-458D-8E30-1BEC2CCE7AA2}"/>
    <dgm:cxn modelId="{531943FF-5766-064A-9245-A9E4DB8E68C6}" type="presOf" srcId="{90D72DAF-FAD0-447B-83A5-EEFABF27DE5A}" destId="{76730C1B-34B6-1B48-AF6E-20C8F248B1E8}" srcOrd="0" destOrd="0" presId="urn:microsoft.com/office/officeart/2005/8/layout/hierarchy1"/>
    <dgm:cxn modelId="{EAEBE5FE-372D-E24A-9B30-651F00A04183}" type="presParOf" srcId="{76730C1B-34B6-1B48-AF6E-20C8F248B1E8}" destId="{8AB15740-87DC-FA48-8DDE-3E94B5332314}" srcOrd="0" destOrd="0" presId="urn:microsoft.com/office/officeart/2005/8/layout/hierarchy1"/>
    <dgm:cxn modelId="{40B2C4C7-B403-3A4D-912B-DDEC71418777}" type="presParOf" srcId="{8AB15740-87DC-FA48-8DDE-3E94B5332314}" destId="{598D5F1E-2A07-3949-8481-F9CDFC6B9647}" srcOrd="0" destOrd="0" presId="urn:microsoft.com/office/officeart/2005/8/layout/hierarchy1"/>
    <dgm:cxn modelId="{0E49B198-665B-D14E-8538-8B907EEA5E57}" type="presParOf" srcId="{598D5F1E-2A07-3949-8481-F9CDFC6B9647}" destId="{25D1B3D2-BD80-B64B-B66E-59F82681028D}" srcOrd="0" destOrd="0" presId="urn:microsoft.com/office/officeart/2005/8/layout/hierarchy1"/>
    <dgm:cxn modelId="{EF031FF2-E9F3-3D41-A600-F8F493FCC1CF}" type="presParOf" srcId="{598D5F1E-2A07-3949-8481-F9CDFC6B9647}" destId="{D914ADA9-DE91-304C-975F-DAFF7999E106}" srcOrd="1" destOrd="0" presId="urn:microsoft.com/office/officeart/2005/8/layout/hierarchy1"/>
    <dgm:cxn modelId="{9A4FA7E2-0A52-2141-BF0B-95BC121E6DD2}" type="presParOf" srcId="{8AB15740-87DC-FA48-8DDE-3E94B5332314}" destId="{2C9C96C2-C5F8-874B-B023-1CC828FB70C2}" srcOrd="1" destOrd="0" presId="urn:microsoft.com/office/officeart/2005/8/layout/hierarchy1"/>
    <dgm:cxn modelId="{30392AE8-7867-364D-8792-556ECA617BF5}" type="presParOf" srcId="{76730C1B-34B6-1B48-AF6E-20C8F248B1E8}" destId="{85EDE3D5-3019-924C-9051-2DAF1D5801DE}" srcOrd="1" destOrd="0" presId="urn:microsoft.com/office/officeart/2005/8/layout/hierarchy1"/>
    <dgm:cxn modelId="{52834031-DBDF-AD48-AB66-346A415E78CD}" type="presParOf" srcId="{85EDE3D5-3019-924C-9051-2DAF1D5801DE}" destId="{3386FD1D-03B3-2041-AF50-8CB15E643213}" srcOrd="0" destOrd="0" presId="urn:microsoft.com/office/officeart/2005/8/layout/hierarchy1"/>
    <dgm:cxn modelId="{68CB6C61-E5A3-884C-9483-9605DB07C90B}" type="presParOf" srcId="{3386FD1D-03B3-2041-AF50-8CB15E643213}" destId="{7B747C93-8C0B-604C-A1D3-72248627038E}" srcOrd="0" destOrd="0" presId="urn:microsoft.com/office/officeart/2005/8/layout/hierarchy1"/>
    <dgm:cxn modelId="{F5403C75-82F5-A145-817C-ACF892B53AB9}" type="presParOf" srcId="{3386FD1D-03B3-2041-AF50-8CB15E643213}" destId="{65B59D2B-72FC-5E43-BB5A-9994260F8EB9}" srcOrd="1" destOrd="0" presId="urn:microsoft.com/office/officeart/2005/8/layout/hierarchy1"/>
    <dgm:cxn modelId="{D9653D49-5D35-624B-A78E-F9FA60AB7BDD}" type="presParOf" srcId="{85EDE3D5-3019-924C-9051-2DAF1D5801DE}" destId="{5197FDA7-AC77-CD47-9818-053AA18E339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7D2AEC-9D7E-4B4C-8D46-9BFA0E047C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AB0FB0A-70FF-403D-A081-3851637B70C6}">
      <dgm:prSet/>
      <dgm:spPr/>
      <dgm:t>
        <a:bodyPr/>
        <a:lstStyle/>
        <a:p>
          <a:r>
            <a:rPr lang="en-US" b="1" i="0" dirty="0"/>
            <a:t>Use Case Diagram</a:t>
          </a:r>
          <a:endParaRPr lang="en-US" dirty="0"/>
        </a:p>
      </dgm:t>
    </dgm:pt>
    <dgm:pt modelId="{91233EE5-F4A5-4FDC-ADD5-1BC6285F1E0C}" type="parTrans" cxnId="{2F7BFF67-7295-46D9-BCB7-14201B524C45}">
      <dgm:prSet/>
      <dgm:spPr/>
      <dgm:t>
        <a:bodyPr/>
        <a:lstStyle/>
        <a:p>
          <a:endParaRPr lang="en-US"/>
        </a:p>
      </dgm:t>
    </dgm:pt>
    <dgm:pt modelId="{1DED37FA-0CB3-40FE-9ABE-E62D747E69AF}" type="sibTrans" cxnId="{2F7BFF67-7295-46D9-BCB7-14201B524C45}">
      <dgm:prSet/>
      <dgm:spPr/>
      <dgm:t>
        <a:bodyPr/>
        <a:lstStyle/>
        <a:p>
          <a:endParaRPr lang="en-US"/>
        </a:p>
      </dgm:t>
    </dgm:pt>
    <dgm:pt modelId="{BE9469FF-AC97-4667-AB69-B75887625989}">
      <dgm:prSet/>
      <dgm:spPr/>
      <dgm:t>
        <a:bodyPr/>
        <a:lstStyle/>
        <a:p>
          <a:r>
            <a:rPr lang="en-US" b="1" i="0" dirty="0">
              <a:solidFill>
                <a:schemeClr val="bg1"/>
              </a:solidFill>
            </a:rPr>
            <a:t>Class Diagram</a:t>
          </a:r>
          <a:endParaRPr lang="en-US" dirty="0">
            <a:solidFill>
              <a:schemeClr val="bg1"/>
            </a:solidFill>
          </a:endParaRPr>
        </a:p>
      </dgm:t>
    </dgm:pt>
    <dgm:pt modelId="{B031765E-DDBA-422A-B5C2-DDB0B50F235E}" type="sibTrans" cxnId="{E12F2908-449A-4565-BEA9-DE714359BFFB}">
      <dgm:prSet/>
      <dgm:spPr/>
      <dgm:t>
        <a:bodyPr/>
        <a:lstStyle/>
        <a:p>
          <a:endParaRPr lang="en-US"/>
        </a:p>
      </dgm:t>
    </dgm:pt>
    <dgm:pt modelId="{0BDE1D6F-58C1-4453-B954-F78A252338DC}" type="parTrans" cxnId="{E12F2908-449A-4565-BEA9-DE714359BFFB}">
      <dgm:prSet/>
      <dgm:spPr/>
      <dgm:t>
        <a:bodyPr/>
        <a:lstStyle/>
        <a:p>
          <a:endParaRPr lang="en-US"/>
        </a:p>
      </dgm:t>
    </dgm:pt>
    <dgm:pt modelId="{F924E3A8-5FD9-3641-828D-B70A089C73CC}" type="pres">
      <dgm:prSet presAssocID="{CE7D2AEC-9D7E-4B4C-8D46-9BFA0E047CAF}" presName="linear" presStyleCnt="0">
        <dgm:presLayoutVars>
          <dgm:animLvl val="lvl"/>
          <dgm:resizeHandles val="exact"/>
        </dgm:presLayoutVars>
      </dgm:prSet>
      <dgm:spPr/>
    </dgm:pt>
    <dgm:pt modelId="{102B0CD2-25DC-2F41-885B-E268EBE44E4A}" type="pres">
      <dgm:prSet presAssocID="{0AB0FB0A-70FF-403D-A081-3851637B70C6}" presName="parentText" presStyleLbl="node1" presStyleIdx="0" presStyleCnt="2" custLinFactNeighborY="83990">
        <dgm:presLayoutVars>
          <dgm:chMax val="0"/>
          <dgm:bulletEnabled val="1"/>
        </dgm:presLayoutVars>
      </dgm:prSet>
      <dgm:spPr/>
    </dgm:pt>
    <dgm:pt modelId="{25113CB7-0EBA-7442-9749-FF1C84C2A181}" type="pres">
      <dgm:prSet presAssocID="{1DED37FA-0CB3-40FE-9ABE-E62D747E69AF}" presName="spacer" presStyleCnt="0"/>
      <dgm:spPr/>
    </dgm:pt>
    <dgm:pt modelId="{D4374F81-98FA-0E42-82CB-658ADDE5AE77}" type="pres">
      <dgm:prSet presAssocID="{BE9469FF-AC97-4667-AB69-B75887625989}" presName="parentText" presStyleLbl="node1" presStyleIdx="1" presStyleCnt="2" custLinFactY="22815" custLinFactNeighborY="100000">
        <dgm:presLayoutVars>
          <dgm:chMax val="0"/>
          <dgm:bulletEnabled val="1"/>
        </dgm:presLayoutVars>
      </dgm:prSet>
      <dgm:spPr/>
    </dgm:pt>
  </dgm:ptLst>
  <dgm:cxnLst>
    <dgm:cxn modelId="{E12F2908-449A-4565-BEA9-DE714359BFFB}" srcId="{CE7D2AEC-9D7E-4B4C-8D46-9BFA0E047CAF}" destId="{BE9469FF-AC97-4667-AB69-B75887625989}" srcOrd="1" destOrd="0" parTransId="{0BDE1D6F-58C1-4453-B954-F78A252338DC}" sibTransId="{B031765E-DDBA-422A-B5C2-DDB0B50F235E}"/>
    <dgm:cxn modelId="{5C888F38-48FF-7946-A4F8-D77B458B6E4B}" type="presOf" srcId="{0AB0FB0A-70FF-403D-A081-3851637B70C6}" destId="{102B0CD2-25DC-2F41-885B-E268EBE44E4A}" srcOrd="0" destOrd="0" presId="urn:microsoft.com/office/officeart/2005/8/layout/vList2"/>
    <dgm:cxn modelId="{9E2C0663-1F03-4E4F-9570-A55FBAF6AA40}" type="presOf" srcId="{CE7D2AEC-9D7E-4B4C-8D46-9BFA0E047CAF}" destId="{F924E3A8-5FD9-3641-828D-B70A089C73CC}" srcOrd="0" destOrd="0" presId="urn:microsoft.com/office/officeart/2005/8/layout/vList2"/>
    <dgm:cxn modelId="{2F7BFF67-7295-46D9-BCB7-14201B524C45}" srcId="{CE7D2AEC-9D7E-4B4C-8D46-9BFA0E047CAF}" destId="{0AB0FB0A-70FF-403D-A081-3851637B70C6}" srcOrd="0" destOrd="0" parTransId="{91233EE5-F4A5-4FDC-ADD5-1BC6285F1E0C}" sibTransId="{1DED37FA-0CB3-40FE-9ABE-E62D747E69AF}"/>
    <dgm:cxn modelId="{03318568-ACC2-BE43-A26B-AE9C452C8859}" type="presOf" srcId="{BE9469FF-AC97-4667-AB69-B75887625989}" destId="{D4374F81-98FA-0E42-82CB-658ADDE5AE77}" srcOrd="0" destOrd="0" presId="urn:microsoft.com/office/officeart/2005/8/layout/vList2"/>
    <dgm:cxn modelId="{E53350AB-A3EF-1349-A326-D6C445458E7D}" type="presParOf" srcId="{F924E3A8-5FD9-3641-828D-B70A089C73CC}" destId="{102B0CD2-25DC-2F41-885B-E268EBE44E4A}" srcOrd="0" destOrd="0" presId="urn:microsoft.com/office/officeart/2005/8/layout/vList2"/>
    <dgm:cxn modelId="{9F7D0BB0-61C4-8B41-ADE3-643647F58065}" type="presParOf" srcId="{F924E3A8-5FD9-3641-828D-B70A089C73CC}" destId="{25113CB7-0EBA-7442-9749-FF1C84C2A181}" srcOrd="1" destOrd="0" presId="urn:microsoft.com/office/officeart/2005/8/layout/vList2"/>
    <dgm:cxn modelId="{5B9B41FF-1738-2942-B6D4-A8BFC5417199}" type="presParOf" srcId="{F924E3A8-5FD9-3641-828D-B70A089C73CC}" destId="{D4374F81-98FA-0E42-82CB-658ADDE5AE7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4C3B5-6478-4CF1-BCBE-6D6BA7382864}">
      <dsp:nvSpPr>
        <dsp:cNvPr id="0" name=""/>
        <dsp:cNvSpPr/>
      </dsp:nvSpPr>
      <dsp:spPr>
        <a:xfrm>
          <a:off x="0" y="840"/>
          <a:ext cx="9804574" cy="35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B3637-A72E-47A6-B877-948109AF1054}">
      <dsp:nvSpPr>
        <dsp:cNvPr id="0" name=""/>
        <dsp:cNvSpPr/>
      </dsp:nvSpPr>
      <dsp:spPr>
        <a:xfrm>
          <a:off x="108281" y="81379"/>
          <a:ext cx="196874" cy="1968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71EFD3-33DB-449A-BA23-78D32159F47D}">
      <dsp:nvSpPr>
        <dsp:cNvPr id="0" name=""/>
        <dsp:cNvSpPr/>
      </dsp:nvSpPr>
      <dsp:spPr>
        <a:xfrm>
          <a:off x="413436" y="840"/>
          <a:ext cx="9391138" cy="35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83" tIns="37883" rIns="37883" bIns="37883" numCol="1" spcCol="1270" anchor="ctr" anchorCtr="0">
          <a:noAutofit/>
        </a:bodyPr>
        <a:lstStyle/>
        <a:p>
          <a:pPr marL="0" lvl="0" indent="0" algn="l" defTabSz="800100">
            <a:lnSpc>
              <a:spcPct val="100000"/>
            </a:lnSpc>
            <a:spcBef>
              <a:spcPct val="0"/>
            </a:spcBef>
            <a:spcAft>
              <a:spcPct val="35000"/>
            </a:spcAft>
            <a:buNone/>
          </a:pPr>
          <a:r>
            <a:rPr lang="en-US" sz="1800" kern="1200"/>
            <a:t>Introduction </a:t>
          </a:r>
        </a:p>
      </dsp:txBody>
      <dsp:txXfrm>
        <a:off x="413436" y="840"/>
        <a:ext cx="9391138" cy="357954"/>
      </dsp:txXfrm>
    </dsp:sp>
    <dsp:sp modelId="{F7CDB011-52E6-4666-936E-B2E030FD1F85}">
      <dsp:nvSpPr>
        <dsp:cNvPr id="0" name=""/>
        <dsp:cNvSpPr/>
      </dsp:nvSpPr>
      <dsp:spPr>
        <a:xfrm>
          <a:off x="0" y="448282"/>
          <a:ext cx="9804574" cy="35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7F45F-4863-42DD-B4E0-92225A7E660F}">
      <dsp:nvSpPr>
        <dsp:cNvPr id="0" name=""/>
        <dsp:cNvSpPr/>
      </dsp:nvSpPr>
      <dsp:spPr>
        <a:xfrm>
          <a:off x="108281" y="528822"/>
          <a:ext cx="196874" cy="1968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ADC11-6F6E-40AA-8CF4-C09781892084}">
      <dsp:nvSpPr>
        <dsp:cNvPr id="0" name=""/>
        <dsp:cNvSpPr/>
      </dsp:nvSpPr>
      <dsp:spPr>
        <a:xfrm>
          <a:off x="413436" y="448282"/>
          <a:ext cx="9391138" cy="35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83" tIns="37883" rIns="37883" bIns="37883" numCol="1" spcCol="1270" anchor="ctr" anchorCtr="0">
          <a:noAutofit/>
        </a:bodyPr>
        <a:lstStyle/>
        <a:p>
          <a:pPr marL="0" lvl="0" indent="0" algn="l" defTabSz="800100">
            <a:lnSpc>
              <a:spcPct val="100000"/>
            </a:lnSpc>
            <a:spcBef>
              <a:spcPct val="0"/>
            </a:spcBef>
            <a:spcAft>
              <a:spcPct val="35000"/>
            </a:spcAft>
            <a:buNone/>
          </a:pPr>
          <a:r>
            <a:rPr lang="en-US" sz="1800" kern="1200"/>
            <a:t>The HMS System Components</a:t>
          </a:r>
        </a:p>
      </dsp:txBody>
      <dsp:txXfrm>
        <a:off x="413436" y="448282"/>
        <a:ext cx="9391138" cy="357954"/>
      </dsp:txXfrm>
    </dsp:sp>
    <dsp:sp modelId="{8555AF55-3BDB-4C0C-BE15-3045CB0736B9}">
      <dsp:nvSpPr>
        <dsp:cNvPr id="0" name=""/>
        <dsp:cNvSpPr/>
      </dsp:nvSpPr>
      <dsp:spPr>
        <a:xfrm>
          <a:off x="0" y="895725"/>
          <a:ext cx="9804574" cy="35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9D26C3-103C-4AD0-A614-D840152853E9}">
      <dsp:nvSpPr>
        <dsp:cNvPr id="0" name=""/>
        <dsp:cNvSpPr/>
      </dsp:nvSpPr>
      <dsp:spPr>
        <a:xfrm>
          <a:off x="108281" y="976264"/>
          <a:ext cx="196874" cy="1968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19CE3-9218-4A49-B9BD-4FF7A594C162}">
      <dsp:nvSpPr>
        <dsp:cNvPr id="0" name=""/>
        <dsp:cNvSpPr/>
      </dsp:nvSpPr>
      <dsp:spPr>
        <a:xfrm>
          <a:off x="413436" y="895725"/>
          <a:ext cx="9391138" cy="35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83" tIns="37883" rIns="37883" bIns="37883" numCol="1" spcCol="1270" anchor="ctr" anchorCtr="0">
          <a:noAutofit/>
        </a:bodyPr>
        <a:lstStyle/>
        <a:p>
          <a:pPr marL="0" lvl="0" indent="0" algn="l" defTabSz="800100">
            <a:lnSpc>
              <a:spcPct val="100000"/>
            </a:lnSpc>
            <a:spcBef>
              <a:spcPct val="0"/>
            </a:spcBef>
            <a:spcAft>
              <a:spcPct val="35000"/>
            </a:spcAft>
            <a:buNone/>
          </a:pPr>
          <a:r>
            <a:rPr lang="en-US" sz="1800" kern="1200"/>
            <a:t>About The Code</a:t>
          </a:r>
        </a:p>
      </dsp:txBody>
      <dsp:txXfrm>
        <a:off x="413436" y="895725"/>
        <a:ext cx="9391138" cy="357954"/>
      </dsp:txXfrm>
    </dsp:sp>
    <dsp:sp modelId="{FCFBAE16-4265-4B0D-B0C8-A5EC559CFA8F}">
      <dsp:nvSpPr>
        <dsp:cNvPr id="0" name=""/>
        <dsp:cNvSpPr/>
      </dsp:nvSpPr>
      <dsp:spPr>
        <a:xfrm>
          <a:off x="0" y="1343167"/>
          <a:ext cx="9804574" cy="35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35BB0-2E6B-4162-95EB-15D01FEDC812}">
      <dsp:nvSpPr>
        <dsp:cNvPr id="0" name=""/>
        <dsp:cNvSpPr/>
      </dsp:nvSpPr>
      <dsp:spPr>
        <a:xfrm>
          <a:off x="108281" y="1423707"/>
          <a:ext cx="196874" cy="1968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63827-24C7-49F7-8184-E3E3E5DA41A3}">
      <dsp:nvSpPr>
        <dsp:cNvPr id="0" name=""/>
        <dsp:cNvSpPr/>
      </dsp:nvSpPr>
      <dsp:spPr>
        <a:xfrm>
          <a:off x="413436" y="1343167"/>
          <a:ext cx="9391138" cy="35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83" tIns="37883" rIns="37883" bIns="37883" numCol="1" spcCol="1270" anchor="ctr" anchorCtr="0">
          <a:noAutofit/>
        </a:bodyPr>
        <a:lstStyle/>
        <a:p>
          <a:pPr marL="0" lvl="0" indent="0" algn="l" defTabSz="800100">
            <a:lnSpc>
              <a:spcPct val="100000"/>
            </a:lnSpc>
            <a:spcBef>
              <a:spcPct val="0"/>
            </a:spcBef>
            <a:spcAft>
              <a:spcPct val="35000"/>
            </a:spcAft>
            <a:buNone/>
          </a:pPr>
          <a:r>
            <a:rPr lang="en-US" sz="1800" kern="1200"/>
            <a:t>Unique Features </a:t>
          </a:r>
        </a:p>
      </dsp:txBody>
      <dsp:txXfrm>
        <a:off x="413436" y="1343167"/>
        <a:ext cx="9391138" cy="357954"/>
      </dsp:txXfrm>
    </dsp:sp>
    <dsp:sp modelId="{D5B7D7C5-FCF2-4D91-8B51-8529FAD93BCE}">
      <dsp:nvSpPr>
        <dsp:cNvPr id="0" name=""/>
        <dsp:cNvSpPr/>
      </dsp:nvSpPr>
      <dsp:spPr>
        <a:xfrm>
          <a:off x="0" y="1790610"/>
          <a:ext cx="9804574" cy="35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399A9-4ED8-40E3-BF3F-A4B22194CA1B}">
      <dsp:nvSpPr>
        <dsp:cNvPr id="0" name=""/>
        <dsp:cNvSpPr/>
      </dsp:nvSpPr>
      <dsp:spPr>
        <a:xfrm>
          <a:off x="108281" y="1871149"/>
          <a:ext cx="196874" cy="1968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4C29D3-FEC3-447D-AF5C-2A2F22AAA7FA}">
      <dsp:nvSpPr>
        <dsp:cNvPr id="0" name=""/>
        <dsp:cNvSpPr/>
      </dsp:nvSpPr>
      <dsp:spPr>
        <a:xfrm>
          <a:off x="413436" y="1790610"/>
          <a:ext cx="9391138" cy="35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83" tIns="37883" rIns="37883" bIns="37883" numCol="1" spcCol="1270" anchor="ctr" anchorCtr="0">
          <a:noAutofit/>
        </a:bodyPr>
        <a:lstStyle/>
        <a:p>
          <a:pPr marL="0" lvl="0" indent="0" algn="l" defTabSz="800100">
            <a:lnSpc>
              <a:spcPct val="100000"/>
            </a:lnSpc>
            <a:spcBef>
              <a:spcPct val="0"/>
            </a:spcBef>
            <a:spcAft>
              <a:spcPct val="35000"/>
            </a:spcAft>
            <a:buNone/>
          </a:pPr>
          <a:r>
            <a:rPr lang="en-US" sz="1800" kern="1200"/>
            <a:t>The Use Case Diagram And Class Diagram</a:t>
          </a:r>
        </a:p>
      </dsp:txBody>
      <dsp:txXfrm>
        <a:off x="413436" y="1790610"/>
        <a:ext cx="9391138" cy="357954"/>
      </dsp:txXfrm>
    </dsp:sp>
    <dsp:sp modelId="{3C40ABB8-4778-47FF-BD44-55FBE8E2713E}">
      <dsp:nvSpPr>
        <dsp:cNvPr id="0" name=""/>
        <dsp:cNvSpPr/>
      </dsp:nvSpPr>
      <dsp:spPr>
        <a:xfrm>
          <a:off x="0" y="2238052"/>
          <a:ext cx="9804574" cy="35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6B53C3-043D-4131-A14F-F82DD758E5CE}">
      <dsp:nvSpPr>
        <dsp:cNvPr id="0" name=""/>
        <dsp:cNvSpPr/>
      </dsp:nvSpPr>
      <dsp:spPr>
        <a:xfrm>
          <a:off x="108281" y="2318592"/>
          <a:ext cx="196874" cy="1968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7496E2-F17D-42F5-A7D8-8C6DA503F97C}">
      <dsp:nvSpPr>
        <dsp:cNvPr id="0" name=""/>
        <dsp:cNvSpPr/>
      </dsp:nvSpPr>
      <dsp:spPr>
        <a:xfrm>
          <a:off x="413436" y="2238052"/>
          <a:ext cx="9391138" cy="35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83" tIns="37883" rIns="37883" bIns="37883" numCol="1" spcCol="1270" anchor="ctr" anchorCtr="0">
          <a:noAutofit/>
        </a:bodyPr>
        <a:lstStyle/>
        <a:p>
          <a:pPr marL="0" lvl="0" indent="0" algn="l" defTabSz="800100">
            <a:lnSpc>
              <a:spcPct val="100000"/>
            </a:lnSpc>
            <a:spcBef>
              <a:spcPct val="0"/>
            </a:spcBef>
            <a:spcAft>
              <a:spcPct val="35000"/>
            </a:spcAft>
            <a:buNone/>
          </a:pPr>
          <a:r>
            <a:rPr lang="en-US" sz="1800" kern="1200"/>
            <a:t>Summary</a:t>
          </a:r>
        </a:p>
      </dsp:txBody>
      <dsp:txXfrm>
        <a:off x="413436" y="2238052"/>
        <a:ext cx="9391138" cy="3579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B2C5D-CA61-4755-A5DC-EA83EE49ED4A}">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2897CF-FAE9-4EAA-8943-230E0F8B1B6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8EAB7E-31A8-4F96-923C-D8B2A96F66A0}">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Efficient Patient Management</a:t>
          </a:r>
          <a:endParaRPr lang="en-US" sz="2400" kern="1200"/>
        </a:p>
      </dsp:txBody>
      <dsp:txXfrm>
        <a:off x="1834517" y="469890"/>
        <a:ext cx="3148942" cy="1335915"/>
      </dsp:txXfrm>
    </dsp:sp>
    <dsp:sp modelId="{4770E053-FA76-40D8-A2FB-1681F613326E}">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63A6B1-AE0E-4438-9AC9-B73E562348DB}">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B54B6-7B0C-483B-8154-A21D3159CC5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Quick Information Retrieval</a:t>
          </a:r>
          <a:endParaRPr lang="en-US" sz="2400" kern="1200"/>
        </a:p>
      </dsp:txBody>
      <dsp:txXfrm>
        <a:off x="7154322" y="469890"/>
        <a:ext cx="3148942" cy="1335915"/>
      </dsp:txXfrm>
    </dsp:sp>
    <dsp:sp modelId="{32815266-94BC-429F-807D-8D84DD9CB054}">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F83D4D-46B8-458F-AB5D-E0091908E0D2}">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4D1EC-46CB-4365-B3F5-D7BEC17E61E5}">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Optimized Appointment Scheduling</a:t>
          </a:r>
          <a:endParaRPr lang="en-US" sz="2400" kern="1200"/>
        </a:p>
      </dsp:txBody>
      <dsp:txXfrm>
        <a:off x="1834517" y="2545532"/>
        <a:ext cx="3148942" cy="1335915"/>
      </dsp:txXfrm>
    </dsp:sp>
    <dsp:sp modelId="{D8412741-5566-4613-9A4B-4459B4BD222C}">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E2284-600E-4A57-9A88-B212B2D902CF}">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BBDE3-F34F-4520-B5D5-F3E968DE8FD2}">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User-Friendly Interface</a:t>
          </a:r>
          <a:endParaRPr lang="en-US" sz="2400" kern="1200"/>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1B3D2-BD80-B64B-B66E-59F82681028D}">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4ADA9-DE91-304C-975F-DAFF7999E106}">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Text only restrictions on text fields, which doesn’t not allow numbers to be written in places that require alphabet.</a:t>
          </a:r>
        </a:p>
      </dsp:txBody>
      <dsp:txXfrm>
        <a:off x="696297" y="538547"/>
        <a:ext cx="4171627" cy="2590157"/>
      </dsp:txXfrm>
    </dsp:sp>
    <dsp:sp modelId="{7B747C93-8C0B-604C-A1D3-72248627038E}">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59D2B-72FC-5E43-BB5A-9994260F8EB9}">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Number only restrictions on Number fields, which doesn’t not allow Alphabet to be written in places that require Numbers.</a:t>
          </a:r>
        </a:p>
      </dsp:txBody>
      <dsp:txXfrm>
        <a:off x="5991936" y="538547"/>
        <a:ext cx="4171627" cy="2590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B0CD2-25DC-2F41-885B-E268EBE44E4A}">
      <dsp:nvSpPr>
        <dsp:cNvPr id="0" name=""/>
        <dsp:cNvSpPr/>
      </dsp:nvSpPr>
      <dsp:spPr>
        <a:xfrm>
          <a:off x="0" y="72626"/>
          <a:ext cx="10153838"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Use Case Diagram</a:t>
          </a:r>
          <a:endParaRPr lang="en-US" sz="2600" kern="1200" dirty="0"/>
        </a:p>
      </dsp:txBody>
      <dsp:txXfrm>
        <a:off x="31185" y="103811"/>
        <a:ext cx="10091468" cy="576450"/>
      </dsp:txXfrm>
    </dsp:sp>
    <dsp:sp modelId="{D4374F81-98FA-0E42-82CB-658ADDE5AE77}">
      <dsp:nvSpPr>
        <dsp:cNvPr id="0" name=""/>
        <dsp:cNvSpPr/>
      </dsp:nvSpPr>
      <dsp:spPr>
        <a:xfrm>
          <a:off x="0" y="733169"/>
          <a:ext cx="10153838"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solidFill>
                <a:schemeClr val="bg1"/>
              </a:solidFill>
            </a:rPr>
            <a:t>Class Diagram</a:t>
          </a:r>
          <a:endParaRPr lang="en-US" sz="2600" kern="1200" dirty="0">
            <a:solidFill>
              <a:schemeClr val="bg1"/>
            </a:solidFill>
          </a:endParaRPr>
        </a:p>
      </dsp:txBody>
      <dsp:txXfrm>
        <a:off x="31185" y="764354"/>
        <a:ext cx="10091468" cy="5764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337DB-9344-C449-A9F8-C9A518A0517B}" type="datetimeFigureOut">
              <a:rPr lang="en-TR" smtClean="0"/>
              <a:t>11/12/2024</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AB4920-1A41-2E4A-8E97-1FF301876588}" type="slidenum">
              <a:rPr lang="en-TR" smtClean="0"/>
              <a:t>‹#›</a:t>
            </a:fld>
            <a:endParaRPr lang="en-TR"/>
          </a:p>
        </p:txBody>
      </p:sp>
    </p:spTree>
    <p:extLst>
      <p:ext uri="{BB962C8B-B14F-4D97-AF65-F5344CB8AC3E}">
        <p14:creationId xmlns:p14="http://schemas.microsoft.com/office/powerpoint/2010/main" val="1711190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CAB4920-1A41-2E4A-8E97-1FF301876588}" type="slidenum">
              <a:rPr lang="en-TR" smtClean="0"/>
              <a:t>5</a:t>
            </a:fld>
            <a:endParaRPr lang="en-TR"/>
          </a:p>
        </p:txBody>
      </p:sp>
    </p:spTree>
    <p:extLst>
      <p:ext uri="{BB962C8B-B14F-4D97-AF65-F5344CB8AC3E}">
        <p14:creationId xmlns:p14="http://schemas.microsoft.com/office/powerpoint/2010/main" val="1131578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5953-C8A5-1850-59B7-C438468610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4AE92D91-375C-9721-A778-E5CF855AC1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4AFB8836-6BE5-69FE-76AE-19D5CC5ED7AD}"/>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5" name="Footer Placeholder 4">
            <a:extLst>
              <a:ext uri="{FF2B5EF4-FFF2-40B4-BE49-F238E27FC236}">
                <a16:creationId xmlns:a16="http://schemas.microsoft.com/office/drawing/2014/main" id="{4C1ADA14-321F-3681-F950-2E7EB7BC57B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B704C3CB-9F70-0755-7B11-F3753B37930D}"/>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4029758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577E-0B5C-9F44-7865-826FD7B10019}"/>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562286A5-EFA9-55D7-6F04-0ED8089A29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7C17E506-E838-A769-DF8D-9D90C92A91E8}"/>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5" name="Footer Placeholder 4">
            <a:extLst>
              <a:ext uri="{FF2B5EF4-FFF2-40B4-BE49-F238E27FC236}">
                <a16:creationId xmlns:a16="http://schemas.microsoft.com/office/drawing/2014/main" id="{2275A058-DA61-5988-B6CE-8E8985B4FA5B}"/>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C9DBD7E-6D0A-A6C0-5CDE-86F8E42BDEDD}"/>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33444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5B7915-BCD4-198F-A0AB-6B2A092ECF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E4463C76-1ED5-B5DC-CB08-42C7DB0163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03A04885-966E-6BE2-5489-B3E9F812678A}"/>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5" name="Footer Placeholder 4">
            <a:extLst>
              <a:ext uri="{FF2B5EF4-FFF2-40B4-BE49-F238E27FC236}">
                <a16:creationId xmlns:a16="http://schemas.microsoft.com/office/drawing/2014/main" id="{79687B7C-874C-52F7-A3F1-413748A33258}"/>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55C21CD3-2AD3-5494-B678-8286B6B4DA3E}"/>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2362423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6AB0-EDBC-139E-97A3-FBBAC122694C}"/>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AAEFD1FE-6572-55FB-727E-06CAA5CE3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432BE7F3-C672-8CA9-DC0F-ABDCFF516710}"/>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5" name="Footer Placeholder 4">
            <a:extLst>
              <a:ext uri="{FF2B5EF4-FFF2-40B4-BE49-F238E27FC236}">
                <a16:creationId xmlns:a16="http://schemas.microsoft.com/office/drawing/2014/main" id="{E22D7B3E-B09A-A3EA-8E3F-BEAFC29E2DC8}"/>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184EB5C-D855-8472-FACD-D81FF17D1D4A}"/>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1363892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D39F2-2DDC-157B-7F97-B9CB394928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90471F66-FC1D-2317-575D-5E3BBEC439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C0BECF-8CC1-3E0B-967A-940273E04431}"/>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5" name="Footer Placeholder 4">
            <a:extLst>
              <a:ext uri="{FF2B5EF4-FFF2-40B4-BE49-F238E27FC236}">
                <a16:creationId xmlns:a16="http://schemas.microsoft.com/office/drawing/2014/main" id="{883AA756-FCE3-7602-938A-6214E93B1F06}"/>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75861330-CFB7-3719-2021-EF72A7773CC0}"/>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13475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1C44-FF61-491F-9198-3DBC3A563953}"/>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5E291501-A2BF-85F8-2FEB-A0F039099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D9A81438-60AA-50BF-0D60-C0A0246D7B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8F148362-13FC-5205-AA5D-BAF90FE21A87}"/>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6" name="Footer Placeholder 5">
            <a:extLst>
              <a:ext uri="{FF2B5EF4-FFF2-40B4-BE49-F238E27FC236}">
                <a16:creationId xmlns:a16="http://schemas.microsoft.com/office/drawing/2014/main" id="{6BF209D4-C6CC-8B20-B442-1B22B9A42693}"/>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C707AC7-145F-FD05-760B-AC9F7998018B}"/>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253030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F2BF-14BD-7FB9-E447-2E497F9A15C5}"/>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161D846E-B55A-F205-37BA-03D9D118E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3D1066-30EF-2315-9550-583A01356A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C4BBFABE-F86E-286A-3A73-0A47B2953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758082-8231-2BCB-9F0C-9A525AE873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C40CD2DD-5495-C97F-314A-D0170157E5C0}"/>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8" name="Footer Placeholder 7">
            <a:extLst>
              <a:ext uri="{FF2B5EF4-FFF2-40B4-BE49-F238E27FC236}">
                <a16:creationId xmlns:a16="http://schemas.microsoft.com/office/drawing/2014/main" id="{57CE6C3C-8B50-816F-FBF8-9665C90D204B}"/>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0C994FC1-0D7C-4F3C-6D0D-C9DE76F0729C}"/>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232395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5007-D0F3-A82A-6762-555B694DFBAC}"/>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CD4E9C1E-BFFB-DE9E-B950-665BC7B7C1AD}"/>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4" name="Footer Placeholder 3">
            <a:extLst>
              <a:ext uri="{FF2B5EF4-FFF2-40B4-BE49-F238E27FC236}">
                <a16:creationId xmlns:a16="http://schemas.microsoft.com/office/drawing/2014/main" id="{71ECAE75-A2A9-0671-7087-AA02973CC22A}"/>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CDDD7523-1A3E-9BDC-C6F4-19B523EA7CC1}"/>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178689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E071BB-8065-1A36-4BC9-F2D8F2F65005}"/>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3" name="Footer Placeholder 2">
            <a:extLst>
              <a:ext uri="{FF2B5EF4-FFF2-40B4-BE49-F238E27FC236}">
                <a16:creationId xmlns:a16="http://schemas.microsoft.com/office/drawing/2014/main" id="{BBD263F4-714E-708D-E6A7-603939FED63B}"/>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036BA873-5C8E-F570-87F9-51638A34CC9B}"/>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325229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FA171-DB2C-B21F-CE36-49B4EA5AD8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C462C094-6BB3-1A22-1282-8BE5A16014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57EA6DA-BD6B-0F34-4247-B61B72F72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1680F-AC29-EC25-996A-BE22060459BE}"/>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6" name="Footer Placeholder 5">
            <a:extLst>
              <a:ext uri="{FF2B5EF4-FFF2-40B4-BE49-F238E27FC236}">
                <a16:creationId xmlns:a16="http://schemas.microsoft.com/office/drawing/2014/main" id="{8AD19C0D-7D49-AC51-4C7F-09241205E8FE}"/>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A1743DEE-FA2A-A225-0CDA-A8C082E765B1}"/>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1880696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F7C6-334A-65AB-FDFD-AEE2DE6AD9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E450024C-1C9D-3649-6531-4DC39A923A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99CE491A-D91A-C9CD-5BF3-B3851114C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434CF-E67A-8475-3E4F-CE77A6124773}"/>
              </a:ext>
            </a:extLst>
          </p:cNvPr>
          <p:cNvSpPr>
            <a:spLocks noGrp="1"/>
          </p:cNvSpPr>
          <p:nvPr>
            <p:ph type="dt" sz="half" idx="10"/>
          </p:nvPr>
        </p:nvSpPr>
        <p:spPr/>
        <p:txBody>
          <a:bodyPr/>
          <a:lstStyle/>
          <a:p>
            <a:fld id="{BCF6AD4B-0E47-B345-821B-03D60EF13126}" type="datetimeFigureOut">
              <a:rPr lang="en-TR" smtClean="0"/>
              <a:t>11/12/2024</a:t>
            </a:fld>
            <a:endParaRPr lang="en-TR"/>
          </a:p>
        </p:txBody>
      </p:sp>
      <p:sp>
        <p:nvSpPr>
          <p:cNvPr id="6" name="Footer Placeholder 5">
            <a:extLst>
              <a:ext uri="{FF2B5EF4-FFF2-40B4-BE49-F238E27FC236}">
                <a16:creationId xmlns:a16="http://schemas.microsoft.com/office/drawing/2014/main" id="{AD402EC5-7453-196D-E09C-DBD5DA0C94A0}"/>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4DEAD883-308C-B139-2BAB-327F798BEA5F}"/>
              </a:ext>
            </a:extLst>
          </p:cNvPr>
          <p:cNvSpPr>
            <a:spLocks noGrp="1"/>
          </p:cNvSpPr>
          <p:nvPr>
            <p:ph type="sldNum" sz="quarter" idx="12"/>
          </p:nvPr>
        </p:nvSpPr>
        <p:spPr/>
        <p:txBody>
          <a:bodyPr/>
          <a:lstStyle/>
          <a:p>
            <a:fld id="{5650CA71-8EE5-CF4F-BCB7-AB3945B131A7}" type="slidenum">
              <a:rPr lang="en-TR" smtClean="0"/>
              <a:t>‹#›</a:t>
            </a:fld>
            <a:endParaRPr lang="en-TR"/>
          </a:p>
        </p:txBody>
      </p:sp>
    </p:spTree>
    <p:extLst>
      <p:ext uri="{BB962C8B-B14F-4D97-AF65-F5344CB8AC3E}">
        <p14:creationId xmlns:p14="http://schemas.microsoft.com/office/powerpoint/2010/main" val="1437716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B3AA6-6713-8005-BCF4-39FD4064C2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CD7A84C3-26CC-8F8F-8D25-41F68B2983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789E119C-41BC-9FB6-2C29-298308E1D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F6AD4B-0E47-B345-821B-03D60EF13126}" type="datetimeFigureOut">
              <a:rPr lang="en-TR" smtClean="0"/>
              <a:t>11/12/2024</a:t>
            </a:fld>
            <a:endParaRPr lang="en-TR"/>
          </a:p>
        </p:txBody>
      </p:sp>
      <p:sp>
        <p:nvSpPr>
          <p:cNvPr id="5" name="Footer Placeholder 4">
            <a:extLst>
              <a:ext uri="{FF2B5EF4-FFF2-40B4-BE49-F238E27FC236}">
                <a16:creationId xmlns:a16="http://schemas.microsoft.com/office/drawing/2014/main" id="{ED996276-A0F5-D688-CBC8-39F84EA1E5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TR"/>
          </a:p>
        </p:txBody>
      </p:sp>
      <p:sp>
        <p:nvSpPr>
          <p:cNvPr id="6" name="Slide Number Placeholder 5">
            <a:extLst>
              <a:ext uri="{FF2B5EF4-FFF2-40B4-BE49-F238E27FC236}">
                <a16:creationId xmlns:a16="http://schemas.microsoft.com/office/drawing/2014/main" id="{B6750AA8-CA67-EFBE-9262-6261663EEF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50CA71-8EE5-CF4F-BCB7-AB3945B131A7}" type="slidenum">
              <a:rPr lang="en-TR" smtClean="0"/>
              <a:t>‹#›</a:t>
            </a:fld>
            <a:endParaRPr lang="en-TR"/>
          </a:p>
        </p:txBody>
      </p:sp>
    </p:spTree>
    <p:extLst>
      <p:ext uri="{BB962C8B-B14F-4D97-AF65-F5344CB8AC3E}">
        <p14:creationId xmlns:p14="http://schemas.microsoft.com/office/powerpoint/2010/main" val="2760495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png"/><Relationship Id="rId7" Type="http://schemas.openxmlformats.org/officeDocument/2006/relationships/diagramColors" Target="../diagrams/colors4.xml"/><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sv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BD396B13-A10E-4A7C-A096-8CAE0B98B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ealthcare technician reading CT scan">
            <a:extLst>
              <a:ext uri="{FF2B5EF4-FFF2-40B4-BE49-F238E27FC236}">
                <a16:creationId xmlns:a16="http://schemas.microsoft.com/office/drawing/2014/main" id="{C106231D-740B-E33F-D9E6-2AEE8299C0D6}"/>
              </a:ext>
            </a:extLst>
          </p:cNvPr>
          <p:cNvPicPr>
            <a:picLocks noChangeAspect="1"/>
          </p:cNvPicPr>
          <p:nvPr/>
        </p:nvPicPr>
        <p:blipFill rotWithShape="1">
          <a:blip r:embed="rId2"/>
          <a:srcRect l="9517" r="14121" b="-1"/>
          <a:stretch/>
        </p:blipFill>
        <p:spPr>
          <a:xfrm>
            <a:off x="4821287" y="348856"/>
            <a:ext cx="7047273" cy="6160289"/>
          </a:xfrm>
          <a:custGeom>
            <a:avLst/>
            <a:gdLst/>
            <a:ahLst/>
            <a:cxnLst/>
            <a:rect l="l" t="t" r="r" b="b"/>
            <a:pathLst>
              <a:path w="7047273" h="6160289">
                <a:moveTo>
                  <a:pt x="0" y="0"/>
                </a:moveTo>
                <a:lnTo>
                  <a:pt x="7047273" y="0"/>
                </a:lnTo>
                <a:lnTo>
                  <a:pt x="7047273" y="2807326"/>
                </a:lnTo>
                <a:lnTo>
                  <a:pt x="3603828" y="6155120"/>
                </a:lnTo>
                <a:lnTo>
                  <a:pt x="7047273" y="6155120"/>
                </a:lnTo>
                <a:lnTo>
                  <a:pt x="7047273" y="6160289"/>
                </a:lnTo>
                <a:lnTo>
                  <a:pt x="0" y="6160289"/>
                </a:lnTo>
                <a:close/>
              </a:path>
            </a:pathLst>
          </a:custGeom>
        </p:spPr>
      </p:pic>
      <p:sp>
        <p:nvSpPr>
          <p:cNvPr id="81" name="Right Triangle 80">
            <a:extLst>
              <a:ext uri="{FF2B5EF4-FFF2-40B4-BE49-F238E27FC236}">
                <a16:creationId xmlns:a16="http://schemas.microsoft.com/office/drawing/2014/main" id="{52B7117A-6A3D-4C1E-8D25-852D81E78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74" y="625059"/>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BF465A-46E7-FC00-8C82-B0D8B66782AE}"/>
              </a:ext>
            </a:extLst>
          </p:cNvPr>
          <p:cNvSpPr>
            <a:spLocks noGrp="1"/>
          </p:cNvSpPr>
          <p:nvPr>
            <p:ph type="ctrTitle"/>
          </p:nvPr>
        </p:nvSpPr>
        <p:spPr>
          <a:xfrm>
            <a:off x="965199" y="1383528"/>
            <a:ext cx="3371456" cy="3167510"/>
          </a:xfrm>
        </p:spPr>
        <p:txBody>
          <a:bodyPr anchor="ctr">
            <a:normAutofit/>
          </a:bodyPr>
          <a:lstStyle/>
          <a:p>
            <a:pPr algn="r"/>
            <a:r>
              <a:rPr lang="en-US" sz="4000" b="1" i="0" u="none" strike="noStrike" dirty="0">
                <a:effectLst/>
                <a:latin typeface="Söhne"/>
              </a:rPr>
              <a:t>Hospital Management System (HMS)</a:t>
            </a:r>
            <a:br>
              <a:rPr lang="en-US" sz="4000" b="1" i="0" u="none" strike="noStrike" dirty="0">
                <a:effectLst/>
                <a:latin typeface="Söhne"/>
              </a:rPr>
            </a:br>
            <a:br>
              <a:rPr lang="en-US" sz="4000" b="1" dirty="0"/>
            </a:br>
            <a:endParaRPr lang="en-TR" sz="4000" b="1" dirty="0"/>
          </a:p>
        </p:txBody>
      </p:sp>
      <p:sp>
        <p:nvSpPr>
          <p:cNvPr id="3" name="Subtitle 2">
            <a:extLst>
              <a:ext uri="{FF2B5EF4-FFF2-40B4-BE49-F238E27FC236}">
                <a16:creationId xmlns:a16="http://schemas.microsoft.com/office/drawing/2014/main" id="{857FE1D0-3B08-151A-CDC9-6451CFE3837F}"/>
              </a:ext>
            </a:extLst>
          </p:cNvPr>
          <p:cNvSpPr>
            <a:spLocks noGrp="1"/>
          </p:cNvSpPr>
          <p:nvPr>
            <p:ph type="subTitle" idx="1"/>
          </p:nvPr>
        </p:nvSpPr>
        <p:spPr>
          <a:xfrm>
            <a:off x="965199" y="4357688"/>
            <a:ext cx="3532648" cy="1537783"/>
          </a:xfrm>
        </p:spPr>
        <p:txBody>
          <a:bodyPr anchor="t">
            <a:normAutofit/>
          </a:bodyPr>
          <a:lstStyle/>
          <a:p>
            <a:pPr algn="r"/>
            <a:r>
              <a:rPr lang="en-US" sz="1600" b="0" i="1" u="none" strike="noStrike" dirty="0">
                <a:effectLst/>
                <a:latin typeface="Söhne"/>
              </a:rPr>
              <a:t>.</a:t>
            </a:r>
          </a:p>
          <a:p>
            <a:pPr algn="r"/>
            <a:endParaRPr lang="en-TR" sz="1100" dirty="0"/>
          </a:p>
        </p:txBody>
      </p:sp>
    </p:spTree>
    <p:extLst>
      <p:ext uri="{BB962C8B-B14F-4D97-AF65-F5344CB8AC3E}">
        <p14:creationId xmlns:p14="http://schemas.microsoft.com/office/powerpoint/2010/main" val="222246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77A13EA3-80AF-06B0-60D3-ECB52FC75AFD}"/>
              </a:ext>
            </a:extLst>
          </p:cNvPr>
          <p:cNvSpPr>
            <a:spLocks noGrp="1"/>
          </p:cNvSpPr>
          <p:nvPr>
            <p:ph type="title"/>
          </p:nvPr>
        </p:nvSpPr>
        <p:spPr>
          <a:xfrm>
            <a:off x="838200" y="620742"/>
            <a:ext cx="10515600" cy="1325563"/>
          </a:xfrm>
        </p:spPr>
        <p:txBody>
          <a:bodyPr>
            <a:normAutofit/>
          </a:bodyPr>
          <a:lstStyle/>
          <a:p>
            <a:r>
              <a:rPr lang="en-TR" dirty="0">
                <a:solidFill>
                  <a:srgbClr val="FFFFFF"/>
                </a:solidFill>
              </a:rPr>
              <a:t>ABOUT THE CODE </a:t>
            </a:r>
          </a:p>
        </p:txBody>
      </p:sp>
      <p:cxnSp>
        <p:nvCxnSpPr>
          <p:cNvPr id="28" name="Straight Connector 27">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CBEA53-C1DD-88A0-B9FB-050895F28F27}"/>
              </a:ext>
            </a:extLst>
          </p:cNvPr>
          <p:cNvSpPr>
            <a:spLocks noGrp="1"/>
          </p:cNvSpPr>
          <p:nvPr>
            <p:ph sz="half" idx="1"/>
          </p:nvPr>
        </p:nvSpPr>
        <p:spPr>
          <a:xfrm>
            <a:off x="838200" y="2266345"/>
            <a:ext cx="5097780" cy="3910617"/>
          </a:xfrm>
        </p:spPr>
        <p:txBody>
          <a:bodyPr>
            <a:normAutofit/>
          </a:bodyPr>
          <a:lstStyle/>
          <a:p>
            <a:pPr>
              <a:buFont typeface="Arial" panose="020B0604020202020204" pitchFamily="34" charset="0"/>
              <a:buChar char="•"/>
            </a:pPr>
            <a:r>
              <a:rPr lang="en-US" sz="2400" b="1" i="0" u="none" strike="noStrike" dirty="0">
                <a:solidFill>
                  <a:srgbClr val="FFFFFF"/>
                </a:solidFill>
                <a:effectLst/>
                <a:latin typeface="Söhne"/>
              </a:rPr>
              <a:t>Development Environment:</a:t>
            </a:r>
            <a:endParaRPr lang="en-US" sz="2400" b="0" i="0" u="none" strike="noStrike" dirty="0">
              <a:solidFill>
                <a:srgbClr val="FFFFFF"/>
              </a:solidFill>
              <a:effectLst/>
              <a:latin typeface="Söhne"/>
            </a:endParaRPr>
          </a:p>
          <a:p>
            <a:pPr marL="742950" lvl="1" indent="-285750">
              <a:buFont typeface="Arial" panose="020B0604020202020204" pitchFamily="34" charset="0"/>
              <a:buChar char="•"/>
            </a:pPr>
            <a:r>
              <a:rPr lang="en-US" b="0" i="0" u="none" strike="noStrike" dirty="0">
                <a:solidFill>
                  <a:srgbClr val="FFFFFF"/>
                </a:solidFill>
                <a:effectLst/>
                <a:latin typeface="Söhne"/>
              </a:rPr>
              <a:t>Eclipse IDE for coding and testing</a:t>
            </a:r>
          </a:p>
          <a:p>
            <a:pPr marL="742950" lvl="1" indent="-285750">
              <a:buFont typeface="Arial" panose="020B0604020202020204" pitchFamily="34" charset="0"/>
              <a:buChar char="•"/>
            </a:pPr>
            <a:r>
              <a:rPr lang="en-US" b="0" i="0" u="none" strike="noStrike" dirty="0">
                <a:solidFill>
                  <a:srgbClr val="FFFFFF"/>
                </a:solidFill>
                <a:effectLst/>
                <a:latin typeface="Söhne"/>
              </a:rPr>
              <a:t>Database Management: MySQL or SQLite</a:t>
            </a:r>
          </a:p>
          <a:p>
            <a:pPr marL="742950" lvl="1" indent="-285750">
              <a:buFont typeface="Arial" panose="020B0604020202020204" pitchFamily="34" charset="0"/>
              <a:buChar char="•"/>
            </a:pPr>
            <a:r>
              <a:rPr lang="en-US" b="0" i="0" u="none" strike="noStrike" dirty="0">
                <a:solidFill>
                  <a:srgbClr val="FFFFFF"/>
                </a:solidFill>
                <a:effectLst/>
                <a:latin typeface="Söhne"/>
              </a:rPr>
              <a:t>User Interface Development: Java Swing</a:t>
            </a:r>
          </a:p>
          <a:p>
            <a:pPr marL="742950" lvl="1" indent="-285750">
              <a:buFont typeface="Arial" panose="020B0604020202020204" pitchFamily="34" charset="0"/>
              <a:buChar char="•"/>
            </a:pPr>
            <a:r>
              <a:rPr lang="en-US" b="0" i="0" u="none" strike="noStrike" dirty="0">
                <a:solidFill>
                  <a:srgbClr val="FFFFFF"/>
                </a:solidFill>
                <a:effectLst/>
                <a:latin typeface="Söhne"/>
              </a:rPr>
              <a:t>Deployment: Eclipse for packaging and running</a:t>
            </a:r>
          </a:p>
          <a:p>
            <a:endParaRPr lang="en-TR" sz="2400" dirty="0">
              <a:solidFill>
                <a:srgbClr val="FFFFFF"/>
              </a:solidFill>
            </a:endParaRPr>
          </a:p>
        </p:txBody>
      </p:sp>
      <p:sp>
        <p:nvSpPr>
          <p:cNvPr id="4" name="Content Placeholder 3">
            <a:extLst>
              <a:ext uri="{FF2B5EF4-FFF2-40B4-BE49-F238E27FC236}">
                <a16:creationId xmlns:a16="http://schemas.microsoft.com/office/drawing/2014/main" id="{887E7B75-6D90-BD19-81DD-F2DA27DF0938}"/>
              </a:ext>
            </a:extLst>
          </p:cNvPr>
          <p:cNvSpPr>
            <a:spLocks noGrp="1"/>
          </p:cNvSpPr>
          <p:nvPr>
            <p:ph sz="half" idx="2"/>
          </p:nvPr>
        </p:nvSpPr>
        <p:spPr>
          <a:xfrm>
            <a:off x="6256020" y="2266345"/>
            <a:ext cx="5097780" cy="3910618"/>
          </a:xfrm>
        </p:spPr>
        <p:txBody>
          <a:bodyPr>
            <a:normAutofit/>
          </a:bodyPr>
          <a:lstStyle/>
          <a:p>
            <a:r>
              <a:rPr lang="en-US" sz="2400" b="1" i="0" u="none" strike="noStrike" dirty="0">
                <a:solidFill>
                  <a:srgbClr val="FFFFFF"/>
                </a:solidFill>
                <a:effectLst/>
                <a:latin typeface="Söhne"/>
              </a:rPr>
              <a:t>Data Structures</a:t>
            </a:r>
            <a:endParaRPr lang="en-US" sz="2400" b="0" i="0" u="none" strike="noStrike" dirty="0">
              <a:solidFill>
                <a:srgbClr val="FFFFFF"/>
              </a:solidFill>
              <a:effectLst/>
              <a:latin typeface="Söhne"/>
            </a:endParaRPr>
          </a:p>
          <a:p>
            <a:pPr>
              <a:buFont typeface="Arial" panose="020B0604020202020204" pitchFamily="34" charset="0"/>
              <a:buChar char="•"/>
            </a:pPr>
            <a:r>
              <a:rPr lang="en-US" sz="2400" b="1" i="0" u="none" strike="noStrike" dirty="0">
                <a:solidFill>
                  <a:srgbClr val="FFFFFF"/>
                </a:solidFill>
                <a:effectLst/>
                <a:latin typeface="Söhne"/>
              </a:rPr>
              <a:t>Array Lists:</a:t>
            </a:r>
            <a:r>
              <a:rPr lang="en-US" sz="2400" b="0" i="0" u="none" strike="noStrike" dirty="0">
                <a:solidFill>
                  <a:srgbClr val="FFFFFF"/>
                </a:solidFill>
                <a:effectLst/>
                <a:latin typeface="Söhne"/>
              </a:rPr>
              <a:t> Used for storing and managing patient data.</a:t>
            </a:r>
          </a:p>
          <a:p>
            <a:pPr>
              <a:buFont typeface="Arial" panose="020B0604020202020204" pitchFamily="34" charset="0"/>
              <a:buChar char="•"/>
            </a:pPr>
            <a:r>
              <a:rPr lang="en-US" sz="2400" b="1" i="0" u="none" strike="noStrike" dirty="0">
                <a:solidFill>
                  <a:srgbClr val="FFFFFF"/>
                </a:solidFill>
                <a:effectLst/>
                <a:latin typeface="Söhne"/>
              </a:rPr>
              <a:t>Greedy Algorithms:</a:t>
            </a:r>
            <a:r>
              <a:rPr lang="en-US" sz="2400" b="0" i="0" u="none" strike="noStrike" dirty="0">
                <a:solidFill>
                  <a:srgbClr val="FFFFFF"/>
                </a:solidFill>
                <a:effectLst/>
                <a:latin typeface="Söhne"/>
              </a:rPr>
              <a:t> Employed for optimizing tasks like patient search and appointment scheduling.</a:t>
            </a:r>
          </a:p>
          <a:p>
            <a:endParaRPr lang="en-TR" sz="2400" dirty="0">
              <a:solidFill>
                <a:srgbClr val="FFFFFF"/>
              </a:solidFill>
            </a:endParaRPr>
          </a:p>
        </p:txBody>
      </p:sp>
    </p:spTree>
    <p:extLst>
      <p:ext uri="{BB962C8B-B14F-4D97-AF65-F5344CB8AC3E}">
        <p14:creationId xmlns:p14="http://schemas.microsoft.com/office/powerpoint/2010/main" val="45169358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2" name="Rectangle 4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77A13EA3-80AF-06B0-60D3-ECB52FC75AFD}"/>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kern="1200">
                <a:solidFill>
                  <a:schemeClr val="tx1"/>
                </a:solidFill>
                <a:latin typeface="+mj-lt"/>
                <a:ea typeface="+mj-ea"/>
                <a:cs typeface="+mj-cs"/>
              </a:rPr>
              <a:t>UNIQUE FEATURES</a:t>
            </a:r>
          </a:p>
        </p:txBody>
      </p:sp>
      <p:cxnSp>
        <p:nvCxnSpPr>
          <p:cNvPr id="48" name="Straight Connector 4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34" name="Content Placeholder 2">
            <a:extLst>
              <a:ext uri="{FF2B5EF4-FFF2-40B4-BE49-F238E27FC236}">
                <a16:creationId xmlns:a16="http://schemas.microsoft.com/office/drawing/2014/main" id="{693D331F-B3ED-2A16-9E6A-C682D073A987}"/>
              </a:ext>
            </a:extLst>
          </p:cNvPr>
          <p:cNvGraphicFramePr>
            <a:graphicFrameLocks noGrp="1"/>
          </p:cNvGraphicFramePr>
          <p:nvPr>
            <p:ph sz="half" idx="1"/>
            <p:extLst>
              <p:ext uri="{D42A27DB-BD31-4B8C-83A1-F6EECF244321}">
                <p14:modId xmlns:p14="http://schemas.microsoft.com/office/powerpoint/2010/main" val="77637608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25617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DACCC7B-D6A7-E068-9D9B-951B6CD8EE1F}"/>
              </a:ext>
            </a:extLst>
          </p:cNvPr>
          <p:cNvSpPr txBox="1"/>
          <p:nvPr/>
        </p:nvSpPr>
        <p:spPr>
          <a:xfrm>
            <a:off x="-1" y="508000"/>
            <a:ext cx="12192001" cy="5842000"/>
          </a:xfrm>
          <a:prstGeom prst="rect">
            <a:avLst/>
          </a:prstGeom>
          <a:solidFill>
            <a:schemeClr val="tx1"/>
          </a:solidFill>
        </p:spPr>
        <p:txBody>
          <a:bodyPr wrap="square" rtlCol="0">
            <a:spAutoFit/>
          </a:bodyPr>
          <a:lstStyle/>
          <a:p>
            <a:endParaRPr lang="en-TR"/>
          </a:p>
        </p:txBody>
      </p:sp>
      <p:sp>
        <p:nvSpPr>
          <p:cNvPr id="3" name="Content Placeholder 2">
            <a:extLst>
              <a:ext uri="{FF2B5EF4-FFF2-40B4-BE49-F238E27FC236}">
                <a16:creationId xmlns:a16="http://schemas.microsoft.com/office/drawing/2014/main" id="{E077BC4B-FFCB-34CC-2FEC-566600172FCC}"/>
              </a:ext>
            </a:extLst>
          </p:cNvPr>
          <p:cNvSpPr>
            <a:spLocks noGrp="1"/>
          </p:cNvSpPr>
          <p:nvPr>
            <p:ph sz="half" idx="1"/>
          </p:nvPr>
        </p:nvSpPr>
        <p:spPr>
          <a:xfrm>
            <a:off x="838200" y="2266345"/>
            <a:ext cx="5097780" cy="3910617"/>
          </a:xfrm>
        </p:spPr>
        <p:txBody>
          <a:bodyPr>
            <a:normAutofit/>
          </a:bodyPr>
          <a:lstStyle/>
          <a:p>
            <a:pPr>
              <a:buFont typeface="Arial" panose="020B0604020202020204" pitchFamily="34" charset="0"/>
              <a:buChar char="•"/>
            </a:pPr>
            <a:r>
              <a:rPr lang="en-US" sz="2400" b="1" i="0" u="none" strike="noStrike" dirty="0">
                <a:solidFill>
                  <a:schemeClr val="bg1"/>
                </a:solidFill>
                <a:effectLst/>
                <a:latin typeface="Söhne"/>
              </a:rPr>
              <a:t>Code Details:</a:t>
            </a:r>
            <a:endParaRPr lang="en-US" sz="2400" b="0" i="0" u="none" strike="noStrike" dirty="0">
              <a:solidFill>
                <a:schemeClr val="bg1"/>
              </a:solidFill>
              <a:effectLst/>
              <a:latin typeface="Söhne"/>
            </a:endParaRPr>
          </a:p>
          <a:p>
            <a:pPr marL="742950" lvl="1" indent="-285750">
              <a:buFont typeface="Arial" panose="020B0604020202020204" pitchFamily="34" charset="0"/>
              <a:buChar char="•"/>
            </a:pPr>
            <a:r>
              <a:rPr lang="en-US" b="0" i="0" u="none" strike="noStrike" dirty="0">
                <a:solidFill>
                  <a:schemeClr val="bg1"/>
                </a:solidFill>
                <a:effectLst/>
                <a:latin typeface="Söhne"/>
              </a:rPr>
              <a:t>Use of Array Lists, text restrictions, and event listeners.</a:t>
            </a:r>
          </a:p>
          <a:p>
            <a:pPr marL="742950" lvl="1" indent="-285750">
              <a:buFont typeface="Arial" panose="020B0604020202020204" pitchFamily="34" charset="0"/>
              <a:buChar char="•"/>
            </a:pPr>
            <a:r>
              <a:rPr lang="en-US" b="0" i="0" u="none" strike="noStrike" dirty="0">
                <a:solidFill>
                  <a:schemeClr val="bg1"/>
                </a:solidFill>
                <a:effectLst/>
                <a:latin typeface="Söhne"/>
              </a:rPr>
              <a:t>Integration of greedy algorithms for efficient scheduling.</a:t>
            </a:r>
          </a:p>
          <a:p>
            <a:pPr marL="742950" lvl="1" indent="-285750">
              <a:buFont typeface="Arial" panose="020B0604020202020204" pitchFamily="34" charset="0"/>
              <a:buChar char="•"/>
            </a:pPr>
            <a:r>
              <a:rPr lang="en-US" b="0" i="0" u="none" strike="noStrike" dirty="0">
                <a:solidFill>
                  <a:schemeClr val="bg1"/>
                </a:solidFill>
                <a:effectLst/>
                <a:latin typeface="Söhne"/>
              </a:rPr>
              <a:t>Implementation of date and time updaters for precise appointments.</a:t>
            </a:r>
          </a:p>
          <a:p>
            <a:endParaRPr lang="en-TR" sz="2400" dirty="0">
              <a:solidFill>
                <a:srgbClr val="FFFFFF"/>
              </a:solidFill>
            </a:endParaRPr>
          </a:p>
        </p:txBody>
      </p:sp>
      <p:sp>
        <p:nvSpPr>
          <p:cNvPr id="4" name="Content Placeholder 3">
            <a:extLst>
              <a:ext uri="{FF2B5EF4-FFF2-40B4-BE49-F238E27FC236}">
                <a16:creationId xmlns:a16="http://schemas.microsoft.com/office/drawing/2014/main" id="{F556E350-F09B-B413-5147-B62897122113}"/>
              </a:ext>
            </a:extLst>
          </p:cNvPr>
          <p:cNvSpPr>
            <a:spLocks noGrp="1"/>
          </p:cNvSpPr>
          <p:nvPr>
            <p:ph sz="half" idx="2"/>
          </p:nvPr>
        </p:nvSpPr>
        <p:spPr>
          <a:xfrm>
            <a:off x="6256020" y="2266345"/>
            <a:ext cx="5097780" cy="3910618"/>
          </a:xfrm>
        </p:spPr>
        <p:txBody>
          <a:bodyPr>
            <a:normAutofit/>
          </a:bodyPr>
          <a:lstStyle/>
          <a:p>
            <a:r>
              <a:rPr lang="en-US" sz="2400" b="1" i="0" u="none" strike="noStrike" dirty="0">
                <a:solidFill>
                  <a:schemeClr val="bg1"/>
                </a:solidFill>
                <a:effectLst/>
                <a:latin typeface="Söhne"/>
              </a:rPr>
              <a:t>Architectural Representation</a:t>
            </a:r>
            <a:endParaRPr lang="en-US" sz="2400" b="0" i="0" u="none" strike="noStrike" dirty="0">
              <a:solidFill>
                <a:schemeClr val="bg1"/>
              </a:solidFill>
              <a:effectLst/>
              <a:latin typeface="Söhne"/>
            </a:endParaRPr>
          </a:p>
          <a:p>
            <a:pPr>
              <a:buFont typeface="Arial" panose="020B0604020202020204" pitchFamily="34" charset="0"/>
              <a:buChar char="•"/>
            </a:pPr>
            <a:r>
              <a:rPr lang="en-US" sz="2400" b="1" i="0" u="none" strike="noStrike" dirty="0">
                <a:solidFill>
                  <a:schemeClr val="bg1"/>
                </a:solidFill>
                <a:effectLst/>
                <a:latin typeface="Söhne"/>
              </a:rPr>
              <a:t>Use Case Diagram:</a:t>
            </a:r>
            <a:r>
              <a:rPr lang="en-US" sz="2400" b="0" i="0" u="none" strike="noStrike" dirty="0">
                <a:solidFill>
                  <a:schemeClr val="bg1"/>
                </a:solidFill>
                <a:effectLst/>
                <a:latin typeface="Söhne"/>
              </a:rPr>
              <a:t> Illustrates interactions between healthcare professionals, patients, and doctors.</a:t>
            </a:r>
          </a:p>
          <a:p>
            <a:pPr>
              <a:buFont typeface="Arial" panose="020B0604020202020204" pitchFamily="34" charset="0"/>
              <a:buChar char="•"/>
            </a:pPr>
            <a:r>
              <a:rPr lang="en-US" sz="2400" b="1" i="0" u="none" strike="noStrike" dirty="0">
                <a:solidFill>
                  <a:schemeClr val="bg1"/>
                </a:solidFill>
                <a:effectLst/>
                <a:latin typeface="Söhne"/>
              </a:rPr>
              <a:t>Class Diagram:</a:t>
            </a:r>
            <a:r>
              <a:rPr lang="en-US" sz="2400" b="0" i="0" u="none" strike="noStrike" dirty="0">
                <a:solidFill>
                  <a:schemeClr val="bg1"/>
                </a:solidFill>
                <a:effectLst/>
                <a:latin typeface="Söhne"/>
              </a:rPr>
              <a:t> Represents core entities and their relationships within the system.</a:t>
            </a:r>
          </a:p>
          <a:p>
            <a:endParaRPr lang="en-TR" sz="2400" dirty="0">
              <a:solidFill>
                <a:srgbClr val="FFFFFF"/>
              </a:solidFill>
            </a:endParaRPr>
          </a:p>
        </p:txBody>
      </p:sp>
      <p:sp>
        <p:nvSpPr>
          <p:cNvPr id="5" name="TextBox 4">
            <a:extLst>
              <a:ext uri="{FF2B5EF4-FFF2-40B4-BE49-F238E27FC236}">
                <a16:creationId xmlns:a16="http://schemas.microsoft.com/office/drawing/2014/main" id="{8434EF61-CF4B-EA3C-84E9-1222835E02B6}"/>
              </a:ext>
            </a:extLst>
          </p:cNvPr>
          <p:cNvSpPr txBox="1"/>
          <p:nvPr/>
        </p:nvSpPr>
        <p:spPr>
          <a:xfrm>
            <a:off x="10955867" y="406400"/>
            <a:ext cx="184731" cy="369332"/>
          </a:xfrm>
          <a:prstGeom prst="rect">
            <a:avLst/>
          </a:prstGeom>
          <a:noFill/>
        </p:spPr>
        <p:txBody>
          <a:bodyPr wrap="none" rtlCol="0">
            <a:spAutoFit/>
          </a:bodyPr>
          <a:lstStyle/>
          <a:p>
            <a:endParaRPr lang="en-TR"/>
          </a:p>
        </p:txBody>
      </p:sp>
    </p:spTree>
    <p:extLst>
      <p:ext uri="{BB962C8B-B14F-4D97-AF65-F5344CB8AC3E}">
        <p14:creationId xmlns:p14="http://schemas.microsoft.com/office/powerpoint/2010/main" val="32001997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29994-B557-A416-4B9F-EE9052F730EC}"/>
              </a:ext>
            </a:extLst>
          </p:cNvPr>
          <p:cNvPicPr>
            <a:picLocks noChangeAspect="1"/>
          </p:cNvPicPr>
          <p:nvPr/>
        </p:nvPicPr>
        <p:blipFill>
          <a:blip r:embed="rId2"/>
          <a:stretch>
            <a:fillRect/>
          </a:stretch>
        </p:blipFill>
        <p:spPr>
          <a:xfrm>
            <a:off x="1083733" y="424381"/>
            <a:ext cx="5876955" cy="410581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B3722D1-C986-C14B-3A18-CBCCE788E064}"/>
              </a:ext>
            </a:extLst>
          </p:cNvPr>
          <p:cNvPicPr>
            <a:picLocks noChangeAspect="1"/>
          </p:cNvPicPr>
          <p:nvPr/>
        </p:nvPicPr>
        <p:blipFill>
          <a:blip r:embed="rId3"/>
          <a:stretch>
            <a:fillRect/>
          </a:stretch>
        </p:blipFill>
        <p:spPr>
          <a:xfrm>
            <a:off x="6096000" y="228112"/>
            <a:ext cx="4721352" cy="3867085"/>
          </a:xfrm>
          <a:prstGeom prst="rect">
            <a:avLst/>
          </a:prstGeom>
        </p:spPr>
      </p:pic>
      <p:graphicFrame>
        <p:nvGraphicFramePr>
          <p:cNvPr id="9" name="Text Placeholder 2">
            <a:extLst>
              <a:ext uri="{FF2B5EF4-FFF2-40B4-BE49-F238E27FC236}">
                <a16:creationId xmlns:a16="http://schemas.microsoft.com/office/drawing/2014/main" id="{7B8F39A9-3638-7ED8-4CB5-EEE522BCD099}"/>
              </a:ext>
            </a:extLst>
          </p:cNvPr>
          <p:cNvGraphicFramePr/>
          <p:nvPr>
            <p:extLst>
              <p:ext uri="{D42A27DB-BD31-4B8C-83A1-F6EECF244321}">
                <p14:modId xmlns:p14="http://schemas.microsoft.com/office/powerpoint/2010/main" val="1102924051"/>
              </p:ext>
            </p:extLst>
          </p:nvPr>
        </p:nvGraphicFramePr>
        <p:xfrm>
          <a:off x="531095" y="4589465"/>
          <a:ext cx="10153838" cy="1371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630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Arc 3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8722B2-CF3F-5C75-44FA-48F0BCE43C96}"/>
              </a:ext>
            </a:extLst>
          </p:cNvPr>
          <p:cNvSpPr>
            <a:spLocks noGrp="1"/>
          </p:cNvSpPr>
          <p:nvPr>
            <p:ph type="title"/>
          </p:nvPr>
        </p:nvSpPr>
        <p:spPr>
          <a:xfrm>
            <a:off x="5894962" y="479493"/>
            <a:ext cx="5458838" cy="1325563"/>
          </a:xfrm>
        </p:spPr>
        <p:txBody>
          <a:bodyPr>
            <a:normAutofit/>
          </a:bodyPr>
          <a:lstStyle/>
          <a:p>
            <a:r>
              <a:rPr lang="en-TR" dirty="0"/>
              <a:t>SUMMARY </a:t>
            </a:r>
          </a:p>
        </p:txBody>
      </p:sp>
      <p:sp>
        <p:nvSpPr>
          <p:cNvPr id="34" name="Freeform: Shape 3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Desk with stethoscope and computer keyboard">
            <a:extLst>
              <a:ext uri="{FF2B5EF4-FFF2-40B4-BE49-F238E27FC236}">
                <a16:creationId xmlns:a16="http://schemas.microsoft.com/office/drawing/2014/main" id="{E0BB6DBF-7D82-4ACD-357E-196909040DD7}"/>
              </a:ext>
            </a:extLst>
          </p:cNvPr>
          <p:cNvPicPr>
            <a:picLocks noChangeAspect="1"/>
          </p:cNvPicPr>
          <p:nvPr/>
        </p:nvPicPr>
        <p:blipFill rotWithShape="1">
          <a:blip r:embed="rId2"/>
          <a:srcRect l="33048" r="-1" b="-1"/>
          <a:stretch/>
        </p:blipFill>
        <p:spPr>
          <a:xfrm>
            <a:off x="703182" y="962657"/>
            <a:ext cx="4777381" cy="476294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83091305-4C79-1053-7F9F-B98E73FF4896}"/>
              </a:ext>
            </a:extLst>
          </p:cNvPr>
          <p:cNvSpPr>
            <a:spLocks noGrp="1"/>
          </p:cNvSpPr>
          <p:nvPr>
            <p:ph idx="1"/>
          </p:nvPr>
        </p:nvSpPr>
        <p:spPr>
          <a:xfrm>
            <a:off x="5894962" y="1984443"/>
            <a:ext cx="5458838" cy="4192520"/>
          </a:xfrm>
        </p:spPr>
        <p:txBody>
          <a:bodyPr>
            <a:normAutofit/>
          </a:bodyPr>
          <a:lstStyle/>
          <a:p>
            <a:pPr marL="0" indent="0">
              <a:buNone/>
            </a:pPr>
            <a:r>
              <a:rPr lang="en-US" sz="2600" b="0" i="0" u="none" strike="noStrike" dirty="0">
                <a:effectLst/>
                <a:highlight>
                  <a:srgbClr val="FFFFFF"/>
                </a:highlight>
                <a:latin typeface="Söhne"/>
              </a:rPr>
              <a:t>Our Hospital Management System (HMS) helps hospitals run smoother. It makes administrative tasks easier, lets healthcare staff communicate better, and ensures patient info is always available. With features like better appointment scheduling and easier data management, our system makes healthcare more efficient</a:t>
            </a:r>
            <a:endParaRPr lang="en-TR" sz="2600" dirty="0"/>
          </a:p>
        </p:txBody>
      </p:sp>
    </p:spTree>
    <p:extLst>
      <p:ext uri="{BB962C8B-B14F-4D97-AF65-F5344CB8AC3E}">
        <p14:creationId xmlns:p14="http://schemas.microsoft.com/office/powerpoint/2010/main" val="387655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1DDE8-6F1E-5B09-FF5C-23DEAAC7A96F}"/>
              </a:ext>
            </a:extLst>
          </p:cNvPr>
          <p:cNvSpPr>
            <a:spLocks noGrp="1"/>
          </p:cNvSpPr>
          <p:nvPr>
            <p:ph type="title"/>
          </p:nvPr>
        </p:nvSpPr>
        <p:spPr>
          <a:xfrm>
            <a:off x="1195458" y="2212258"/>
            <a:ext cx="9808067" cy="1113503"/>
          </a:xfrm>
        </p:spPr>
        <p:txBody>
          <a:bodyPr anchor="b">
            <a:normAutofit/>
          </a:bodyPr>
          <a:lstStyle/>
          <a:p>
            <a:pPr algn="ctr"/>
            <a:r>
              <a:rPr lang="en-TR" dirty="0"/>
              <a:t>TABLE OF CONTENTS </a:t>
            </a:r>
          </a:p>
        </p:txBody>
      </p:sp>
      <p:pic>
        <p:nvPicPr>
          <p:cNvPr id="7" name="Graphic 6" descr="Books">
            <a:extLst>
              <a:ext uri="{FF2B5EF4-FFF2-40B4-BE49-F238E27FC236}">
                <a16:creationId xmlns:a16="http://schemas.microsoft.com/office/drawing/2014/main" id="{6F71C5EA-7BE8-2E8A-B0DF-03C5BEA53B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8389" y="1122553"/>
            <a:ext cx="995221" cy="995221"/>
          </a:xfrm>
          <a:prstGeom prst="rect">
            <a:avLst/>
          </a:prstGeom>
        </p:spPr>
      </p:pic>
      <p:graphicFrame>
        <p:nvGraphicFramePr>
          <p:cNvPr id="12" name="Content Placeholder 2">
            <a:extLst>
              <a:ext uri="{FF2B5EF4-FFF2-40B4-BE49-F238E27FC236}">
                <a16:creationId xmlns:a16="http://schemas.microsoft.com/office/drawing/2014/main" id="{A0B561DE-6770-A782-461D-7D14A72D3326}"/>
              </a:ext>
            </a:extLst>
          </p:cNvPr>
          <p:cNvGraphicFramePr>
            <a:graphicFrameLocks noGrp="1"/>
          </p:cNvGraphicFramePr>
          <p:nvPr>
            <p:ph idx="1"/>
          </p:nvPr>
        </p:nvGraphicFramePr>
        <p:xfrm>
          <a:off x="1195459" y="3532240"/>
          <a:ext cx="9804575" cy="25968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2835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EB381-A81B-5E1A-11B3-84CA03273831}"/>
              </a:ext>
            </a:extLst>
          </p:cNvPr>
          <p:cNvSpPr>
            <a:spLocks noGrp="1"/>
          </p:cNvSpPr>
          <p:nvPr>
            <p:ph type="title"/>
          </p:nvPr>
        </p:nvSpPr>
        <p:spPr>
          <a:xfrm>
            <a:off x="718947" y="310542"/>
            <a:ext cx="4766330" cy="1454051"/>
          </a:xfrm>
        </p:spPr>
        <p:txBody>
          <a:bodyPr>
            <a:normAutofit/>
          </a:bodyPr>
          <a:lstStyle/>
          <a:p>
            <a:r>
              <a:rPr lang="en-TR" dirty="0">
                <a:solidFill>
                  <a:schemeClr val="tx2"/>
                </a:solidFill>
              </a:rPr>
              <a:t>INTRODUCTION</a:t>
            </a:r>
          </a:p>
        </p:txBody>
      </p:sp>
      <p:sp>
        <p:nvSpPr>
          <p:cNvPr id="3" name="Content Placeholder 2">
            <a:extLst>
              <a:ext uri="{FF2B5EF4-FFF2-40B4-BE49-F238E27FC236}">
                <a16:creationId xmlns:a16="http://schemas.microsoft.com/office/drawing/2014/main" id="{3C5692A5-CA38-564D-C3D8-607540E39347}"/>
              </a:ext>
            </a:extLst>
          </p:cNvPr>
          <p:cNvSpPr>
            <a:spLocks noGrp="1"/>
          </p:cNvSpPr>
          <p:nvPr>
            <p:ph idx="1"/>
          </p:nvPr>
        </p:nvSpPr>
        <p:spPr>
          <a:xfrm>
            <a:off x="718947" y="2061267"/>
            <a:ext cx="5653278" cy="4186935"/>
          </a:xfrm>
        </p:spPr>
        <p:txBody>
          <a:bodyPr anchor="t">
            <a:normAutofit/>
          </a:bodyPr>
          <a:lstStyle/>
          <a:p>
            <a:pPr>
              <a:lnSpc>
                <a:spcPct val="150000"/>
              </a:lnSpc>
            </a:pPr>
            <a:r>
              <a:rPr lang="en-US" sz="1800" b="0" i="0" u="none" strike="noStrike" dirty="0">
                <a:solidFill>
                  <a:schemeClr val="tx2"/>
                </a:solidFill>
                <a:effectLst/>
                <a:highlight>
                  <a:srgbClr val="FFFFFF"/>
                </a:highlight>
                <a:latin typeface="Söhne"/>
              </a:rPr>
              <a:t>our Hospital Management System </a:t>
            </a:r>
            <a:r>
              <a:rPr lang="en-US" sz="1800" b="1" i="0" u="none" strike="noStrike" dirty="0">
                <a:solidFill>
                  <a:schemeClr val="tx2"/>
                </a:solidFill>
                <a:effectLst/>
                <a:highlight>
                  <a:srgbClr val="FFFFFF"/>
                </a:highlight>
                <a:latin typeface="Söhne"/>
              </a:rPr>
              <a:t>(HMS) </a:t>
            </a:r>
            <a:r>
              <a:rPr lang="en-US" sz="1800" b="0" i="0" u="none" strike="noStrike" dirty="0">
                <a:solidFill>
                  <a:schemeClr val="tx2"/>
                </a:solidFill>
                <a:effectLst/>
                <a:highlight>
                  <a:srgbClr val="FFFFFF"/>
                </a:highlight>
                <a:latin typeface="Söhne"/>
              </a:rPr>
              <a:t>aims to streamline patient management processes within healthcare facilities.</a:t>
            </a:r>
          </a:p>
          <a:p>
            <a:pPr>
              <a:lnSpc>
                <a:spcPct val="100000"/>
              </a:lnSpc>
            </a:pPr>
            <a:endParaRPr lang="en-TR" sz="1800" dirty="0">
              <a:solidFill>
                <a:schemeClr val="tx2"/>
              </a:solidFill>
            </a:endParaRPr>
          </a:p>
          <a:p>
            <a:pPr>
              <a:lnSpc>
                <a:spcPct val="100000"/>
              </a:lnSpc>
            </a:pPr>
            <a:endParaRPr lang="en-TR" sz="1800" dirty="0">
              <a:solidFill>
                <a:schemeClr val="tx2"/>
              </a:solidFill>
            </a:endParaRPr>
          </a:p>
          <a:p>
            <a:pPr>
              <a:lnSpc>
                <a:spcPct val="100000"/>
              </a:lnSpc>
            </a:pPr>
            <a:r>
              <a:rPr lang="en-US" sz="1800" dirty="0">
                <a:solidFill>
                  <a:schemeClr val="tx2"/>
                </a:solidFill>
              </a:rPr>
              <a:t>K</a:t>
            </a:r>
            <a:r>
              <a:rPr lang="en-TR" sz="1800" dirty="0">
                <a:solidFill>
                  <a:schemeClr val="tx2"/>
                </a:solidFill>
              </a:rPr>
              <a:t>ey tools:</a:t>
            </a:r>
          </a:p>
          <a:p>
            <a:pPr marL="0" indent="0">
              <a:lnSpc>
                <a:spcPct val="100000"/>
              </a:lnSpc>
              <a:buNone/>
            </a:pPr>
            <a:r>
              <a:rPr lang="en-US" sz="1800" dirty="0">
                <a:solidFill>
                  <a:schemeClr val="tx2"/>
                </a:solidFill>
              </a:rPr>
              <a:t>Programming Language: </a:t>
            </a:r>
            <a:r>
              <a:rPr lang="en-US" sz="1800" b="1" dirty="0">
                <a:solidFill>
                  <a:schemeClr val="tx2"/>
                </a:solidFill>
              </a:rPr>
              <a:t>J</a:t>
            </a:r>
            <a:r>
              <a:rPr lang="en-TR" sz="1800" b="1" dirty="0">
                <a:solidFill>
                  <a:schemeClr val="tx2"/>
                </a:solidFill>
              </a:rPr>
              <a:t>ava</a:t>
            </a:r>
          </a:p>
          <a:p>
            <a:pPr marL="0" indent="0">
              <a:lnSpc>
                <a:spcPct val="100000"/>
              </a:lnSpc>
              <a:buNone/>
            </a:pPr>
            <a:r>
              <a:rPr lang="en-US" sz="1800" dirty="0">
                <a:solidFill>
                  <a:schemeClr val="tx2"/>
                </a:solidFill>
              </a:rPr>
              <a:t>D</a:t>
            </a:r>
            <a:r>
              <a:rPr lang="en-TR" sz="1800" dirty="0">
                <a:solidFill>
                  <a:schemeClr val="tx2"/>
                </a:solidFill>
              </a:rPr>
              <a:t>ata structures: </a:t>
            </a:r>
            <a:r>
              <a:rPr lang="en-US" sz="1800" b="1" dirty="0">
                <a:solidFill>
                  <a:schemeClr val="tx2"/>
                </a:solidFill>
                <a:highlight>
                  <a:srgbClr val="FFFFFF"/>
                </a:highlight>
                <a:latin typeface="Söhne"/>
              </a:rPr>
              <a:t>G</a:t>
            </a:r>
            <a:r>
              <a:rPr lang="en-US" sz="1800" b="1" i="0" u="none" strike="noStrike" dirty="0">
                <a:solidFill>
                  <a:schemeClr val="tx2"/>
                </a:solidFill>
                <a:effectLst/>
                <a:highlight>
                  <a:srgbClr val="FFFFFF"/>
                </a:highlight>
                <a:latin typeface="Söhne"/>
              </a:rPr>
              <a:t>reedy algorithms, and Array Lists.</a:t>
            </a:r>
            <a:endParaRPr lang="en-TR" sz="1800" b="1" dirty="0">
              <a:solidFill>
                <a:schemeClr val="tx2"/>
              </a:solidFill>
            </a:endParaRPr>
          </a:p>
          <a:p>
            <a:endParaRPr lang="en-TR" sz="1800" dirty="0">
              <a:solidFill>
                <a:schemeClr val="tx2"/>
              </a:solidFill>
            </a:endParaRP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logo of a coffee cup&#10;&#10;Description automatically generated">
            <a:extLst>
              <a:ext uri="{FF2B5EF4-FFF2-40B4-BE49-F238E27FC236}">
                <a16:creationId xmlns:a16="http://schemas.microsoft.com/office/drawing/2014/main" id="{16414E2E-79C6-9C81-A701-4A7E1C1C12E1}"/>
              </a:ext>
            </a:extLst>
          </p:cNvPr>
          <p:cNvPicPr>
            <a:picLocks noChangeAspect="1"/>
          </p:cNvPicPr>
          <p:nvPr/>
        </p:nvPicPr>
        <p:blipFill>
          <a:blip r:embed="rId2"/>
          <a:stretch>
            <a:fillRect/>
          </a:stretch>
        </p:blipFill>
        <p:spPr>
          <a:xfrm>
            <a:off x="7588417" y="2257006"/>
            <a:ext cx="4142232" cy="3106674"/>
          </a:xfrm>
          <a:prstGeom prst="rect">
            <a:avLst/>
          </a:prstGeom>
        </p:spPr>
      </p:pic>
    </p:spTree>
    <p:extLst>
      <p:ext uri="{BB962C8B-B14F-4D97-AF65-F5344CB8AC3E}">
        <p14:creationId xmlns:p14="http://schemas.microsoft.com/office/powerpoint/2010/main" val="845644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85CB-1CD2-9443-76E3-1C5203563422}"/>
              </a:ext>
            </a:extLst>
          </p:cNvPr>
          <p:cNvSpPr>
            <a:spLocks noGrp="1"/>
          </p:cNvSpPr>
          <p:nvPr>
            <p:ph type="title"/>
          </p:nvPr>
        </p:nvSpPr>
        <p:spPr/>
        <p:txBody>
          <a:bodyPr/>
          <a:lstStyle/>
          <a:p>
            <a:r>
              <a:rPr lang="en-TR" dirty="0"/>
              <a:t>DATA STRUCTRURES USED  </a:t>
            </a:r>
          </a:p>
        </p:txBody>
      </p:sp>
      <p:sp>
        <p:nvSpPr>
          <p:cNvPr id="3" name="Content Placeholder 2">
            <a:extLst>
              <a:ext uri="{FF2B5EF4-FFF2-40B4-BE49-F238E27FC236}">
                <a16:creationId xmlns:a16="http://schemas.microsoft.com/office/drawing/2014/main" id="{DCB4609A-5D61-0E67-7E8D-49BC65638098}"/>
              </a:ext>
            </a:extLst>
          </p:cNvPr>
          <p:cNvSpPr>
            <a:spLocks noGrp="1"/>
          </p:cNvSpPr>
          <p:nvPr>
            <p:ph sz="half" idx="1"/>
          </p:nvPr>
        </p:nvSpPr>
        <p:spPr/>
        <p:txBody>
          <a:bodyPr/>
          <a:lstStyle/>
          <a:p>
            <a:r>
              <a:rPr lang="en-TR" dirty="0"/>
              <a:t>Array lists</a:t>
            </a:r>
          </a:p>
          <a:p>
            <a:endParaRPr lang="en-TR" dirty="0"/>
          </a:p>
        </p:txBody>
      </p:sp>
      <p:sp>
        <p:nvSpPr>
          <p:cNvPr id="4" name="Content Placeholder 3">
            <a:extLst>
              <a:ext uri="{FF2B5EF4-FFF2-40B4-BE49-F238E27FC236}">
                <a16:creationId xmlns:a16="http://schemas.microsoft.com/office/drawing/2014/main" id="{E731A437-3BCC-C0C9-A2D9-F551BF75E4CC}"/>
              </a:ext>
            </a:extLst>
          </p:cNvPr>
          <p:cNvSpPr>
            <a:spLocks noGrp="1"/>
          </p:cNvSpPr>
          <p:nvPr>
            <p:ph sz="half" idx="2"/>
          </p:nvPr>
        </p:nvSpPr>
        <p:spPr/>
        <p:txBody>
          <a:bodyPr/>
          <a:lstStyle/>
          <a:p>
            <a:r>
              <a:rPr lang="en-TR" dirty="0"/>
              <a:t>Greedy algorithms</a:t>
            </a:r>
          </a:p>
        </p:txBody>
      </p:sp>
      <p:pic>
        <p:nvPicPr>
          <p:cNvPr id="8" name="Picture 7">
            <a:extLst>
              <a:ext uri="{FF2B5EF4-FFF2-40B4-BE49-F238E27FC236}">
                <a16:creationId xmlns:a16="http://schemas.microsoft.com/office/drawing/2014/main" id="{B8422091-6CD0-8783-56BF-970B18E024EF}"/>
              </a:ext>
            </a:extLst>
          </p:cNvPr>
          <p:cNvPicPr>
            <a:picLocks noChangeAspect="1"/>
          </p:cNvPicPr>
          <p:nvPr/>
        </p:nvPicPr>
        <p:blipFill>
          <a:blip r:embed="rId2"/>
          <a:stretch>
            <a:fillRect/>
          </a:stretch>
        </p:blipFill>
        <p:spPr>
          <a:xfrm>
            <a:off x="838200" y="2588651"/>
            <a:ext cx="5005532" cy="3588312"/>
          </a:xfrm>
          <a:prstGeom prst="rect">
            <a:avLst/>
          </a:prstGeom>
        </p:spPr>
      </p:pic>
      <p:pic>
        <p:nvPicPr>
          <p:cNvPr id="10" name="Picture 9">
            <a:extLst>
              <a:ext uri="{FF2B5EF4-FFF2-40B4-BE49-F238E27FC236}">
                <a16:creationId xmlns:a16="http://schemas.microsoft.com/office/drawing/2014/main" id="{C0676D25-0B2A-5842-6C45-3F4D58406FF5}"/>
              </a:ext>
            </a:extLst>
          </p:cNvPr>
          <p:cNvPicPr>
            <a:picLocks noChangeAspect="1"/>
          </p:cNvPicPr>
          <p:nvPr/>
        </p:nvPicPr>
        <p:blipFill>
          <a:blip r:embed="rId3"/>
          <a:stretch>
            <a:fillRect/>
          </a:stretch>
        </p:blipFill>
        <p:spPr>
          <a:xfrm>
            <a:off x="6172200" y="2588651"/>
            <a:ext cx="5635348" cy="2133248"/>
          </a:xfrm>
          <a:prstGeom prst="rect">
            <a:avLst/>
          </a:prstGeom>
        </p:spPr>
      </p:pic>
    </p:spTree>
    <p:extLst>
      <p:ext uri="{BB962C8B-B14F-4D97-AF65-F5344CB8AC3E}">
        <p14:creationId xmlns:p14="http://schemas.microsoft.com/office/powerpoint/2010/main" val="2140375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160B7-5894-CADD-1880-1B8828834BB7}"/>
              </a:ext>
            </a:extLst>
          </p:cNvPr>
          <p:cNvSpPr>
            <a:spLocks noGrp="1"/>
          </p:cNvSpPr>
          <p:nvPr>
            <p:ph type="title"/>
          </p:nvPr>
        </p:nvSpPr>
        <p:spPr>
          <a:xfrm>
            <a:off x="1150286" y="501594"/>
            <a:ext cx="4790364" cy="1668424"/>
          </a:xfrm>
        </p:spPr>
        <p:txBody>
          <a:bodyPr anchor="b">
            <a:normAutofit/>
          </a:bodyPr>
          <a:lstStyle/>
          <a:p>
            <a:r>
              <a:rPr lang="en-TR" dirty="0"/>
              <a:t>THE (HMS) SYSTEM COMPONENTS </a:t>
            </a:r>
          </a:p>
        </p:txBody>
      </p:sp>
      <p:sp>
        <p:nvSpPr>
          <p:cNvPr id="13" name="Content Placeholder 12">
            <a:extLst>
              <a:ext uri="{FF2B5EF4-FFF2-40B4-BE49-F238E27FC236}">
                <a16:creationId xmlns:a16="http://schemas.microsoft.com/office/drawing/2014/main" id="{F189E6E3-CBD8-77A7-5F9E-E892F53BDAAC}"/>
              </a:ext>
            </a:extLst>
          </p:cNvPr>
          <p:cNvSpPr>
            <a:spLocks noGrp="1"/>
          </p:cNvSpPr>
          <p:nvPr>
            <p:ph idx="1"/>
          </p:nvPr>
        </p:nvSpPr>
        <p:spPr>
          <a:xfrm>
            <a:off x="1150286" y="2399857"/>
            <a:ext cx="4667553" cy="3425709"/>
          </a:xfrm>
        </p:spPr>
        <p:txBody>
          <a:bodyPr>
            <a:normAutofit/>
          </a:bodyPr>
          <a:lstStyle/>
          <a:p>
            <a:r>
              <a:rPr lang="en-US" sz="2000" b="0" i="0" u="none" strike="noStrike" dirty="0">
                <a:effectLst/>
                <a:highlight>
                  <a:srgbClr val="FFFFFF"/>
                </a:highlight>
                <a:latin typeface="Söhne"/>
              </a:rPr>
              <a:t>Patient Registration panel</a:t>
            </a:r>
          </a:p>
          <a:p>
            <a:r>
              <a:rPr lang="en-US" sz="2000" b="0" i="0" u="none" strike="noStrike" dirty="0">
                <a:effectLst/>
                <a:highlight>
                  <a:srgbClr val="FFFFFF"/>
                </a:highlight>
                <a:latin typeface="Söhne"/>
              </a:rPr>
              <a:t>Patient Search panel</a:t>
            </a:r>
          </a:p>
          <a:p>
            <a:r>
              <a:rPr lang="en-US" sz="2000" b="0" i="0" u="none" strike="noStrike" dirty="0">
                <a:effectLst/>
                <a:highlight>
                  <a:srgbClr val="FFFFFF"/>
                </a:highlight>
                <a:latin typeface="Söhne"/>
              </a:rPr>
              <a:t>Reservation making panel</a:t>
            </a:r>
            <a:endParaRPr lang="en-US" sz="2000" dirty="0"/>
          </a:p>
        </p:txBody>
      </p:sp>
      <p:pic>
        <p:nvPicPr>
          <p:cNvPr id="7" name="Picture 6" descr="A search box with text and numbers&#10;&#10;Description automatically generated with medium confidence">
            <a:extLst>
              <a:ext uri="{FF2B5EF4-FFF2-40B4-BE49-F238E27FC236}">
                <a16:creationId xmlns:a16="http://schemas.microsoft.com/office/drawing/2014/main" id="{64022616-5DC9-5FB8-02EE-76BD0836A428}"/>
              </a:ext>
            </a:extLst>
          </p:cNvPr>
          <p:cNvPicPr>
            <a:picLocks noChangeAspect="1"/>
          </p:cNvPicPr>
          <p:nvPr/>
        </p:nvPicPr>
        <p:blipFill rotWithShape="1">
          <a:blip r:embed="rId3"/>
          <a:srcRect l="703" r="896" b="-1"/>
          <a:stretch/>
        </p:blipFill>
        <p:spPr>
          <a:xfrm>
            <a:off x="5735818" y="1885353"/>
            <a:ext cx="2670313" cy="2769114"/>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5025C07D-6C2B-9091-F368-D9463BEC4F28}"/>
              </a:ext>
            </a:extLst>
          </p:cNvPr>
          <p:cNvPicPr>
            <a:picLocks noChangeAspect="1"/>
          </p:cNvPicPr>
          <p:nvPr/>
        </p:nvPicPr>
        <p:blipFill rotWithShape="1">
          <a:blip r:embed="rId4"/>
          <a:srcRect l="734" r="2104" b="-1"/>
          <a:stretch/>
        </p:blipFill>
        <p:spPr>
          <a:xfrm>
            <a:off x="8548825" y="670377"/>
            <a:ext cx="3143844" cy="242995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C3588E4-6EF1-CDE4-BD4B-5E2E9FD9AB24}"/>
              </a:ext>
            </a:extLst>
          </p:cNvPr>
          <p:cNvPicPr>
            <a:picLocks noChangeAspect="1"/>
          </p:cNvPicPr>
          <p:nvPr/>
        </p:nvPicPr>
        <p:blipFill rotWithShape="1">
          <a:blip r:embed="rId5"/>
          <a:srcRect l="16657" r="2341" b="1"/>
          <a:stretch/>
        </p:blipFill>
        <p:spPr>
          <a:xfrm>
            <a:off x="8551333" y="3428999"/>
            <a:ext cx="3143844" cy="1786721"/>
          </a:xfrm>
          <a:prstGeom prst="rect">
            <a:avLst/>
          </a:prstGeom>
        </p:spPr>
      </p:pic>
      <p:sp>
        <p:nvSpPr>
          <p:cNvPr id="53" name="Rectangle 52">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23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43BE-041E-38BC-3972-4322D1397F59}"/>
              </a:ext>
            </a:extLst>
          </p:cNvPr>
          <p:cNvSpPr>
            <a:spLocks noGrp="1"/>
          </p:cNvSpPr>
          <p:nvPr>
            <p:ph type="title"/>
          </p:nvPr>
        </p:nvSpPr>
        <p:spPr/>
        <p:txBody>
          <a:bodyPr/>
          <a:lstStyle/>
          <a:p>
            <a:r>
              <a:rPr lang="en-US" sz="4400" b="0" i="0" u="none" strike="noStrike" dirty="0">
                <a:effectLst/>
                <a:highlight>
                  <a:srgbClr val="FFFFFF"/>
                </a:highlight>
                <a:latin typeface="Söhne"/>
              </a:rPr>
              <a:t>Patient Registration panel</a:t>
            </a:r>
            <a:br>
              <a:rPr lang="en-US" sz="4400" b="0" i="0" u="none" strike="noStrike" dirty="0">
                <a:effectLst/>
                <a:highlight>
                  <a:srgbClr val="FFFFFF"/>
                </a:highlight>
                <a:latin typeface="Söhne"/>
              </a:rPr>
            </a:br>
            <a:endParaRPr lang="en-TR" dirty="0"/>
          </a:p>
        </p:txBody>
      </p:sp>
      <p:pic>
        <p:nvPicPr>
          <p:cNvPr id="6" name="Content Placeholder 5">
            <a:extLst>
              <a:ext uri="{FF2B5EF4-FFF2-40B4-BE49-F238E27FC236}">
                <a16:creationId xmlns:a16="http://schemas.microsoft.com/office/drawing/2014/main" id="{92CF25BB-4836-5C86-19E9-6228C7EF5A50}"/>
              </a:ext>
            </a:extLst>
          </p:cNvPr>
          <p:cNvPicPr>
            <a:picLocks noGrp="1" noChangeAspect="1"/>
          </p:cNvPicPr>
          <p:nvPr>
            <p:ph sz="half" idx="1"/>
          </p:nvPr>
        </p:nvPicPr>
        <p:blipFill>
          <a:blip r:embed="rId2"/>
          <a:stretch>
            <a:fillRect/>
          </a:stretch>
        </p:blipFill>
        <p:spPr>
          <a:xfrm>
            <a:off x="1007361" y="1936462"/>
            <a:ext cx="4316803" cy="4351338"/>
          </a:xfrm>
        </p:spPr>
      </p:pic>
      <p:sp>
        <p:nvSpPr>
          <p:cNvPr id="4" name="Content Placeholder 3">
            <a:extLst>
              <a:ext uri="{FF2B5EF4-FFF2-40B4-BE49-F238E27FC236}">
                <a16:creationId xmlns:a16="http://schemas.microsoft.com/office/drawing/2014/main" id="{AFF33635-3D0D-4362-6E5F-D614082A9693}"/>
              </a:ext>
            </a:extLst>
          </p:cNvPr>
          <p:cNvSpPr>
            <a:spLocks noGrp="1"/>
          </p:cNvSpPr>
          <p:nvPr>
            <p:ph sz="half" idx="2"/>
          </p:nvPr>
        </p:nvSpPr>
        <p:spPr/>
        <p:txBody>
          <a:bodyPr/>
          <a:lstStyle/>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The system starts with the registration of new patients.</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A healthcare professional (receptionist or nurse) initiates the process by selecting the "Register Patient" option in the HMS system.</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The system prompts the user to enter the patient's details, including their first name, last name, age, gender, contact information, address, blood type, any known illnesses, notes, weight, and height.</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Once all necessary information is entered, the user submits the registration.</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The system validates the input data and stores the patient's information in the database.</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endParaRPr lang="en-TR" dirty="0"/>
          </a:p>
        </p:txBody>
      </p:sp>
    </p:spTree>
    <p:extLst>
      <p:ext uri="{BB962C8B-B14F-4D97-AF65-F5344CB8AC3E}">
        <p14:creationId xmlns:p14="http://schemas.microsoft.com/office/powerpoint/2010/main" val="436590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BCB25-2E86-0153-388D-DE791595BB8F}"/>
              </a:ext>
            </a:extLst>
          </p:cNvPr>
          <p:cNvSpPr>
            <a:spLocks noGrp="1"/>
          </p:cNvSpPr>
          <p:nvPr>
            <p:ph type="title"/>
          </p:nvPr>
        </p:nvSpPr>
        <p:spPr/>
        <p:txBody>
          <a:bodyPr/>
          <a:lstStyle/>
          <a:p>
            <a:r>
              <a:rPr lang="en-US" sz="4400" b="0" i="0" u="none" strike="noStrike" dirty="0">
                <a:effectLst/>
                <a:highlight>
                  <a:srgbClr val="FFFFFF"/>
                </a:highlight>
                <a:latin typeface="Söhne"/>
              </a:rPr>
              <a:t>Patient Search panel</a:t>
            </a:r>
            <a:br>
              <a:rPr lang="en-US" sz="4400" b="0" i="0" u="none" strike="noStrike" dirty="0">
                <a:effectLst/>
                <a:highlight>
                  <a:srgbClr val="FFFFFF"/>
                </a:highlight>
                <a:latin typeface="Söhne"/>
              </a:rPr>
            </a:br>
            <a:endParaRPr lang="en-TR" dirty="0"/>
          </a:p>
        </p:txBody>
      </p:sp>
      <p:pic>
        <p:nvPicPr>
          <p:cNvPr id="6" name="Content Placeholder 5">
            <a:extLst>
              <a:ext uri="{FF2B5EF4-FFF2-40B4-BE49-F238E27FC236}">
                <a16:creationId xmlns:a16="http://schemas.microsoft.com/office/drawing/2014/main" id="{206BB3A1-2D69-C064-7EB5-3B309C5B8D1D}"/>
              </a:ext>
            </a:extLst>
          </p:cNvPr>
          <p:cNvPicPr>
            <a:picLocks noGrp="1" noChangeAspect="1"/>
          </p:cNvPicPr>
          <p:nvPr>
            <p:ph sz="half" idx="1"/>
          </p:nvPr>
        </p:nvPicPr>
        <p:blipFill>
          <a:blip r:embed="rId2"/>
          <a:stretch>
            <a:fillRect/>
          </a:stretch>
        </p:blipFill>
        <p:spPr>
          <a:xfrm>
            <a:off x="706854" y="1825625"/>
            <a:ext cx="5000945" cy="4351338"/>
          </a:xfrm>
        </p:spPr>
      </p:pic>
      <p:sp>
        <p:nvSpPr>
          <p:cNvPr id="4" name="Content Placeholder 3">
            <a:extLst>
              <a:ext uri="{FF2B5EF4-FFF2-40B4-BE49-F238E27FC236}">
                <a16:creationId xmlns:a16="http://schemas.microsoft.com/office/drawing/2014/main" id="{0884B016-FE18-D4F4-89C0-30DF51E1B666}"/>
              </a:ext>
            </a:extLst>
          </p:cNvPr>
          <p:cNvSpPr>
            <a:spLocks noGrp="1"/>
          </p:cNvSpPr>
          <p:nvPr>
            <p:ph sz="half" idx="2"/>
          </p:nvPr>
        </p:nvSpPr>
        <p:spPr/>
        <p:txBody>
          <a:bodyPr/>
          <a:lstStyle/>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Healthcare professionals can search for existing patient records when needed.</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A healthcare professional selects the "Search Patient" option in the HMS system.</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The system provides various search criteria options, such as patient ID, name, illness, or other relevant parameters.</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The user enters the search criteria and initiates the search.</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The system retrieves matching patient records from the database and displays them to the user.</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endParaRPr lang="en-TR" dirty="0"/>
          </a:p>
        </p:txBody>
      </p:sp>
    </p:spTree>
    <p:extLst>
      <p:ext uri="{BB962C8B-B14F-4D97-AF65-F5344CB8AC3E}">
        <p14:creationId xmlns:p14="http://schemas.microsoft.com/office/powerpoint/2010/main" val="182215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F1FF-D37B-BC0A-A201-B651C8AC15E7}"/>
              </a:ext>
            </a:extLst>
          </p:cNvPr>
          <p:cNvSpPr>
            <a:spLocks noGrp="1"/>
          </p:cNvSpPr>
          <p:nvPr>
            <p:ph type="title"/>
          </p:nvPr>
        </p:nvSpPr>
        <p:spPr/>
        <p:txBody>
          <a:bodyPr/>
          <a:lstStyle/>
          <a:p>
            <a:r>
              <a:rPr lang="en-US" sz="4400" b="0" i="0" u="none" strike="noStrike" dirty="0">
                <a:effectLst/>
                <a:highlight>
                  <a:srgbClr val="FFFFFF"/>
                </a:highlight>
                <a:latin typeface="Söhne"/>
              </a:rPr>
              <a:t>Reservation making panel</a:t>
            </a:r>
            <a:br>
              <a:rPr lang="en-US" sz="4400" dirty="0"/>
            </a:br>
            <a:endParaRPr lang="en-TR" dirty="0"/>
          </a:p>
        </p:txBody>
      </p:sp>
      <p:pic>
        <p:nvPicPr>
          <p:cNvPr id="6" name="Content Placeholder 5">
            <a:extLst>
              <a:ext uri="{FF2B5EF4-FFF2-40B4-BE49-F238E27FC236}">
                <a16:creationId xmlns:a16="http://schemas.microsoft.com/office/drawing/2014/main" id="{E6BC2F4F-8242-0DFA-C4B6-9BFD35BD7208}"/>
              </a:ext>
            </a:extLst>
          </p:cNvPr>
          <p:cNvPicPr>
            <a:picLocks noGrp="1" noChangeAspect="1"/>
          </p:cNvPicPr>
          <p:nvPr>
            <p:ph sz="half" idx="1"/>
          </p:nvPr>
        </p:nvPicPr>
        <p:blipFill>
          <a:blip r:embed="rId2"/>
          <a:stretch>
            <a:fillRect/>
          </a:stretch>
        </p:blipFill>
        <p:spPr>
          <a:xfrm>
            <a:off x="561109" y="1690688"/>
            <a:ext cx="5181600" cy="2094836"/>
          </a:xfrm>
        </p:spPr>
      </p:pic>
      <p:pic>
        <p:nvPicPr>
          <p:cNvPr id="8" name="Content Placeholder 7">
            <a:extLst>
              <a:ext uri="{FF2B5EF4-FFF2-40B4-BE49-F238E27FC236}">
                <a16:creationId xmlns:a16="http://schemas.microsoft.com/office/drawing/2014/main" id="{455E1347-CDBC-409C-AF5B-DB626BCAAE62}"/>
              </a:ext>
            </a:extLst>
          </p:cNvPr>
          <p:cNvPicPr>
            <a:picLocks noGrp="1" noChangeAspect="1"/>
          </p:cNvPicPr>
          <p:nvPr>
            <p:ph sz="half" idx="2"/>
          </p:nvPr>
        </p:nvPicPr>
        <p:blipFill>
          <a:blip r:embed="rId3"/>
          <a:stretch>
            <a:fillRect/>
          </a:stretch>
        </p:blipFill>
        <p:spPr>
          <a:xfrm>
            <a:off x="561109" y="4048958"/>
            <a:ext cx="5181600" cy="2124257"/>
          </a:xfrm>
        </p:spPr>
      </p:pic>
      <p:sp>
        <p:nvSpPr>
          <p:cNvPr id="9" name="TextBox 8">
            <a:extLst>
              <a:ext uri="{FF2B5EF4-FFF2-40B4-BE49-F238E27FC236}">
                <a16:creationId xmlns:a16="http://schemas.microsoft.com/office/drawing/2014/main" id="{9C744649-60CC-4FB7-31B7-B76ECE3325C6}"/>
              </a:ext>
            </a:extLst>
          </p:cNvPr>
          <p:cNvSpPr txBox="1"/>
          <p:nvPr/>
        </p:nvSpPr>
        <p:spPr>
          <a:xfrm>
            <a:off x="6262255" y="1690688"/>
            <a:ext cx="5417127" cy="4524315"/>
          </a:xfrm>
          <a:prstGeom prst="rect">
            <a:avLst/>
          </a:prstGeom>
          <a:noFill/>
        </p:spPr>
        <p:txBody>
          <a:bodyPr wrap="square" rtlCol="0">
            <a:spAutoFit/>
          </a:bodyPr>
          <a:lstStyle/>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After registering a patient, healthcare professionals can schedule appointments for them.</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A healthcare professional selects the "Make Reservation" option in the HMS system.</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The system prompts the user to enter details for the reservation, including the patient's ID, the doctor's name, appointment date and time, reservation notes, and emergency level if applicable.</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The user submits the reservation details.</a:t>
            </a: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r>
              <a:rPr lang="en-TR" sz="1800" dirty="0">
                <a:solidFill>
                  <a:srgbClr val="0D0D0D"/>
                </a:solidFill>
                <a:effectLst/>
                <a:latin typeface="Segoe UI" panose="020B0502040204020203" pitchFamily="34" charset="0"/>
                <a:ea typeface="Times New Roman" panose="02020603050405020304" pitchFamily="18" charset="0"/>
                <a:cs typeface="Arial" panose="020B0604020202020204" pitchFamily="34" charset="0"/>
              </a:rPr>
              <a:t>The system validates the input and updates the appointment schedule accordingly.</a:t>
            </a:r>
          </a:p>
          <a:p>
            <a:pPr marL="342900" indent="-342900">
              <a:buSzPts val="1000"/>
              <a:buFont typeface="Symbol" pitchFamily="2" charset="2"/>
              <a:buChar char=""/>
              <a:tabLst>
                <a:tab pos="457200" algn="l"/>
              </a:tabLst>
            </a:pPr>
            <a:r>
              <a:rPr lang="en-US" sz="1800" dirty="0">
                <a:effectLst/>
                <a:latin typeface="Calibri" panose="020F0502020204030204" pitchFamily="34" charset="0"/>
                <a:ea typeface="DengXian" panose="02010600030101010101" pitchFamily="2" charset="-122"/>
                <a:cs typeface="Arial" panose="020B0604020202020204" pitchFamily="34" charset="0"/>
              </a:rPr>
              <a:t>Then you can see the </a:t>
            </a:r>
            <a:r>
              <a:rPr lang="en-US" sz="1800" dirty="0">
                <a:effectLst/>
                <a:latin typeface="Segoe UI Symbol" panose="020B0502040204020203" pitchFamily="34" charset="0"/>
                <a:ea typeface="DengXian" panose="02010600030101010101" pitchFamily="2" charset="-122"/>
                <a:cs typeface="Arial" panose="020B0604020202020204" pitchFamily="34" charset="0"/>
              </a:rPr>
              <a:t>reservation</a:t>
            </a:r>
            <a:r>
              <a:rPr lang="en-US" sz="1800" dirty="0">
                <a:effectLst/>
                <a:latin typeface="Calibri" panose="020F0502020204030204" pitchFamily="34" charset="0"/>
                <a:ea typeface="DengXian" panose="02010600030101010101" pitchFamily="2" charset="-122"/>
                <a:cs typeface="Arial" panose="020B0604020202020204" pitchFamily="34" charset="0"/>
              </a:rPr>
              <a:t> made in the panel of (view the reservation)</a:t>
            </a:r>
            <a:endParaRPr lang="en-TR"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buSzPts val="1000"/>
              <a:buFont typeface="Symbol" pitchFamily="2" charset="2"/>
              <a:buChar char=""/>
              <a:tabLst>
                <a:tab pos="457200" algn="l"/>
              </a:tabLst>
            </a:pPr>
            <a:endParaRPr lang="en-TR" sz="1800" dirty="0">
              <a:solidFill>
                <a:srgbClr val="0D0D0D"/>
              </a:solidFill>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113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8594-9186-E36A-96D3-EFA551BF65F2}"/>
              </a:ext>
            </a:extLst>
          </p:cNvPr>
          <p:cNvSpPr>
            <a:spLocks noGrp="1"/>
          </p:cNvSpPr>
          <p:nvPr>
            <p:ph type="title"/>
          </p:nvPr>
        </p:nvSpPr>
        <p:spPr/>
        <p:txBody>
          <a:bodyPr/>
          <a:lstStyle/>
          <a:p>
            <a:r>
              <a:rPr lang="en-TR" dirty="0"/>
              <a:t>OBJECTİVES</a:t>
            </a:r>
          </a:p>
        </p:txBody>
      </p:sp>
      <p:graphicFrame>
        <p:nvGraphicFramePr>
          <p:cNvPr id="5" name="Content Placeholder 2">
            <a:extLst>
              <a:ext uri="{FF2B5EF4-FFF2-40B4-BE49-F238E27FC236}">
                <a16:creationId xmlns:a16="http://schemas.microsoft.com/office/drawing/2014/main" id="{D3D2A422-0A11-C808-41C2-926A4224FD6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942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828</TotalTime>
  <Words>612</Words>
  <Application>Microsoft Office PowerPoint</Application>
  <PresentationFormat>Widescreen</PresentationFormat>
  <Paragraphs>71</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Aptos Display</vt:lpstr>
      <vt:lpstr>Arial</vt:lpstr>
      <vt:lpstr>Calibri</vt:lpstr>
      <vt:lpstr>Segoe UI</vt:lpstr>
      <vt:lpstr>Segoe UI Symbol</vt:lpstr>
      <vt:lpstr>Söhne</vt:lpstr>
      <vt:lpstr>Symbol</vt:lpstr>
      <vt:lpstr>Office Theme</vt:lpstr>
      <vt:lpstr>Hospital Management System (HMS)  </vt:lpstr>
      <vt:lpstr>TABLE OF CONTENTS </vt:lpstr>
      <vt:lpstr>INTRODUCTION</vt:lpstr>
      <vt:lpstr>DATA STRUCTRURES USED  </vt:lpstr>
      <vt:lpstr>THE (HMS) SYSTEM COMPONENTS </vt:lpstr>
      <vt:lpstr>Patient Registration panel </vt:lpstr>
      <vt:lpstr>Patient Search panel </vt:lpstr>
      <vt:lpstr>Reservation making panel </vt:lpstr>
      <vt:lpstr>OBJECTİVES</vt:lpstr>
      <vt:lpstr>ABOUT THE CODE </vt:lpstr>
      <vt:lpstr>UNIQUE FEATURES</vt:lpstr>
      <vt:lpstr>PowerPoint Presentation</vt:lpstr>
      <vt:lpstr>PowerPoint Presentation</vt:lpstr>
      <vt:lpstr>SUMMARY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 (HMS)  </dc:title>
  <dc:subject/>
  <dc:creator>ikram ch</dc:creator>
  <cp:keywords/>
  <dc:description/>
  <cp:lastModifiedBy>Ali Salih</cp:lastModifiedBy>
  <cp:revision>12</cp:revision>
  <dcterms:created xsi:type="dcterms:W3CDTF">2024-05-20T16:13:11Z</dcterms:created>
  <dcterms:modified xsi:type="dcterms:W3CDTF">2024-11-12T04:41:50Z</dcterms:modified>
  <cp:category/>
</cp:coreProperties>
</file>